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4"/>
    <p:sldMasterId id="2147483660" r:id="rId5"/>
  </p:sldMasterIdLst>
  <p:notesMasterIdLst>
    <p:notesMasterId r:id="rId16"/>
  </p:notesMasterIdLst>
  <p:sldIdLst>
    <p:sldId id="256" r:id="rId6"/>
    <p:sldId id="257" r:id="rId7"/>
    <p:sldId id="258" r:id="rId8"/>
    <p:sldId id="265" r:id="rId9"/>
    <p:sldId id="611" r:id="rId10"/>
    <p:sldId id="612" r:id="rId11"/>
    <p:sldId id="260" r:id="rId12"/>
    <p:sldId id="614" r:id="rId13"/>
    <p:sldId id="610" r:id="rId14"/>
    <p:sldId id="263" r:id="rId15"/>
  </p:sldIdLst>
  <p:sldSz cx="18288000" cy="10287000"/>
  <p:notesSz cx="6858000" cy="9144000"/>
  <p:embeddedFontLst>
    <p:embeddedFont>
      <p:font typeface="Glacial Indifference" panose="020B0604020202020204" charset="0"/>
      <p:regular r:id="rId17"/>
    </p:embeddedFont>
    <p:embeddedFont>
      <p:font typeface="Glacial Indifference Bold" panose="020B0604020202020204" charset="0"/>
      <p:regular r:id="rId18"/>
    </p:embeddedFont>
    <p:embeddedFont>
      <p:font typeface="Glacial Indifference Italics" panose="020B0604020202020204" charset="0"/>
      <p:regular r:id="rId19"/>
    </p:embeddedFont>
    <p:embeddedFont>
      <p:font typeface="Montserrat Light" panose="00000400000000000000" pitchFamily="2" charset="0"/>
      <p:regular r:id="rId20"/>
      <p:italic r:id="rId21"/>
    </p:embeddedFont>
    <p:embeddedFont>
      <p:font typeface="Open Sauce" panose="020B0604020202020204" charset="0"/>
      <p:regular r:id="rId22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F86F007-F0B7-46B1-951F-A9ED06AAC985}" v="3" dt="2024-01-23T13:06:19.77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32" d="100"/>
          <a:sy n="32" d="100"/>
        </p:scale>
        <p:origin x="524" y="6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font" Target="fonts/font2.fntdata"/><Relationship Id="rId26" Type="http://schemas.openxmlformats.org/officeDocument/2006/relationships/tableStyles" Target="tableStyles.xml"/><Relationship Id="rId3" Type="http://schemas.openxmlformats.org/officeDocument/2006/relationships/customXml" Target="../customXml/item3.xml"/><Relationship Id="rId21" Type="http://schemas.openxmlformats.org/officeDocument/2006/relationships/font" Target="fonts/font5.fntdata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font" Target="fonts/font1.fntdata"/><Relationship Id="rId25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notesMaster" Target="notesMasters/notesMaster1.xml"/><Relationship Id="rId20" Type="http://schemas.openxmlformats.org/officeDocument/2006/relationships/font" Target="fonts/font4.fntdata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viewProps" Target="viewProp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openxmlformats.org/officeDocument/2006/relationships/presProps" Target="presProps.xml"/><Relationship Id="rId10" Type="http://schemas.openxmlformats.org/officeDocument/2006/relationships/slide" Target="slides/slide5.xml"/><Relationship Id="rId19" Type="http://schemas.openxmlformats.org/officeDocument/2006/relationships/font" Target="fonts/font3.fntdata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font" Target="fonts/font6.fntdata"/><Relationship Id="rId27" Type="http://schemas.microsoft.com/office/2015/10/relationships/revisionInfo" Target="revisionInfo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BC98A75-822B-495A-821D-F08E7806FEDD}" type="datetimeFigureOut">
              <a:rPr lang="en-US" smtClean="0"/>
              <a:t>4/22/2024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069D476-3870-4DEF-A555-60666F633AC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828877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069D476-3870-4DEF-A555-60666F633AC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641058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4/22/2024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4/22/2024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4/22/2024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4/22/2024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4/22/2024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4/22/2024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ndard with 1 pi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Rectangle 2"/>
          <p:cNvSpPr>
            <a:spLocks noChangeArrowheads="1"/>
          </p:cNvSpPr>
          <p:nvPr userDrawn="1"/>
        </p:nvSpPr>
        <p:spPr bwMode="auto">
          <a:xfrm>
            <a:off x="1" y="65902"/>
            <a:ext cx="277064" cy="5539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137160" tIns="68580" rIns="137160" bIns="68580" numCol="1" anchor="ctr" anchorCtr="0" compatLnSpc="1">
            <a:prstTxWarp prst="textNoShape">
              <a:avLst/>
            </a:prstTxWarp>
            <a:spAutoFit/>
          </a:bodyPr>
          <a:lstStyle/>
          <a:p>
            <a:endParaRPr lang="de-AT" sz="2700"/>
          </a:p>
        </p:txBody>
      </p:sp>
      <p:sp>
        <p:nvSpPr>
          <p:cNvPr id="4" name="Bildplatzhalter 3"/>
          <p:cNvSpPr>
            <a:spLocks noGrp="1"/>
          </p:cNvSpPr>
          <p:nvPr>
            <p:ph type="pic" sz="quarter" idx="24"/>
          </p:nvPr>
        </p:nvSpPr>
        <p:spPr>
          <a:xfrm>
            <a:off x="0" y="0"/>
            <a:ext cx="8031996" cy="10287000"/>
          </a:xfrm>
          <a:prstGeom prst="rect">
            <a:avLst/>
          </a:prstGeom>
        </p:spPr>
        <p:txBody>
          <a:bodyPr/>
          <a:lstStyle/>
          <a:p>
            <a:endParaRPr lang="de-AT"/>
          </a:p>
        </p:txBody>
      </p:sp>
      <p:sp>
        <p:nvSpPr>
          <p:cNvPr id="3" name="Textplatzhalter 2"/>
          <p:cNvSpPr>
            <a:spLocks noGrp="1"/>
          </p:cNvSpPr>
          <p:nvPr>
            <p:ph type="body" sz="quarter" idx="25" hasCustomPrompt="1"/>
          </p:nvPr>
        </p:nvSpPr>
        <p:spPr>
          <a:xfrm>
            <a:off x="8739786" y="2819191"/>
            <a:ext cx="7004433" cy="1416845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6600">
                <a:solidFill>
                  <a:srgbClr val="5C8064"/>
                </a:solidFill>
              </a:defRPr>
            </a:lvl1pPr>
          </a:lstStyle>
          <a:p>
            <a:pPr lvl="0"/>
            <a:r>
              <a:rPr lang="de-DE" dirty="0"/>
              <a:t>Standard Title.</a:t>
            </a:r>
          </a:p>
        </p:txBody>
      </p:sp>
      <p:sp>
        <p:nvSpPr>
          <p:cNvPr id="22" name="Textplatzhalter 2"/>
          <p:cNvSpPr>
            <a:spLocks noGrp="1"/>
          </p:cNvSpPr>
          <p:nvPr>
            <p:ph type="body" sz="quarter" idx="26" hasCustomPrompt="1"/>
          </p:nvPr>
        </p:nvSpPr>
        <p:spPr>
          <a:xfrm>
            <a:off x="8739188" y="3917881"/>
            <a:ext cx="7005032" cy="1416845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3600" baseline="0">
                <a:solidFill>
                  <a:srgbClr val="007BB2"/>
                </a:solidFill>
              </a:defRPr>
            </a:lvl1pPr>
          </a:lstStyle>
          <a:p>
            <a:pPr lvl="0"/>
            <a:r>
              <a:rPr lang="de-DE" dirty="0"/>
              <a:t>Chapter </a:t>
            </a:r>
            <a:r>
              <a:rPr lang="de-DE" dirty="0" err="1"/>
              <a:t>intro</a:t>
            </a:r>
            <a:r>
              <a:rPr lang="de-DE" dirty="0"/>
              <a:t>, </a:t>
            </a:r>
            <a:r>
              <a:rPr lang="de-DE" dirty="0" err="1"/>
              <a:t>or</a:t>
            </a:r>
            <a:r>
              <a:rPr lang="de-DE" dirty="0"/>
              <a:t> </a:t>
            </a:r>
            <a:r>
              <a:rPr lang="de-DE" dirty="0" err="1"/>
              <a:t>else</a:t>
            </a:r>
            <a:r>
              <a:rPr lang="de-DE" dirty="0"/>
              <a:t>.</a:t>
            </a:r>
          </a:p>
        </p:txBody>
      </p:sp>
      <p:sp>
        <p:nvSpPr>
          <p:cNvPr id="7" name="Textplatzhalter 6"/>
          <p:cNvSpPr>
            <a:spLocks noGrp="1"/>
          </p:cNvSpPr>
          <p:nvPr>
            <p:ph type="body" sz="quarter" idx="27" hasCustomPrompt="1"/>
          </p:nvPr>
        </p:nvSpPr>
        <p:spPr>
          <a:xfrm>
            <a:off x="8739188" y="4817270"/>
            <a:ext cx="8991600" cy="2307431"/>
          </a:xfrm>
          <a:prstGeom prst="rect">
            <a:avLst/>
          </a:prstGeom>
        </p:spPr>
        <p:txBody>
          <a:bodyPr/>
          <a:lstStyle>
            <a:lvl1pPr>
              <a:lnSpc>
                <a:spcPts val="3750"/>
              </a:lnSpc>
              <a:defRPr sz="3300" b="0">
                <a:solidFill>
                  <a:schemeClr val="tx1"/>
                </a:solidFill>
              </a:defRPr>
            </a:lvl1pPr>
          </a:lstStyle>
          <a:p>
            <a:pPr>
              <a:lnSpc>
                <a:spcPts val="2500"/>
              </a:lnSpc>
            </a:pPr>
            <a:r>
              <a:rPr lang="en-US" dirty="0">
                <a:solidFill>
                  <a:srgbClr val="4B4B4B"/>
                </a:solidFill>
              </a:rPr>
              <a:t>Lorem ipsum dolor sit </a:t>
            </a:r>
            <a:r>
              <a:rPr lang="en-US" dirty="0" err="1">
                <a:solidFill>
                  <a:srgbClr val="4B4B4B"/>
                </a:solidFill>
              </a:rPr>
              <a:t>amet</a:t>
            </a:r>
            <a:r>
              <a:rPr lang="en-US" dirty="0">
                <a:solidFill>
                  <a:srgbClr val="4B4B4B"/>
                </a:solidFill>
              </a:rPr>
              <a:t>, </a:t>
            </a:r>
            <a:r>
              <a:rPr lang="en-US" dirty="0" err="1">
                <a:solidFill>
                  <a:srgbClr val="4B4B4B"/>
                </a:solidFill>
              </a:rPr>
              <a:t>consectetur</a:t>
            </a:r>
            <a:r>
              <a:rPr lang="en-US" dirty="0">
                <a:solidFill>
                  <a:srgbClr val="4B4B4B"/>
                </a:solidFill>
              </a:rPr>
              <a:t> </a:t>
            </a:r>
            <a:r>
              <a:rPr lang="en-US" dirty="0" err="1">
                <a:solidFill>
                  <a:srgbClr val="4B4B4B"/>
                </a:solidFill>
              </a:rPr>
              <a:t>adipiscing</a:t>
            </a:r>
            <a:r>
              <a:rPr lang="en-US" dirty="0">
                <a:solidFill>
                  <a:srgbClr val="4B4B4B"/>
                </a:solidFill>
              </a:rPr>
              <a:t> </a:t>
            </a:r>
            <a:r>
              <a:rPr lang="en-US" dirty="0" err="1">
                <a:solidFill>
                  <a:srgbClr val="4B4B4B"/>
                </a:solidFill>
              </a:rPr>
              <a:t>elit</a:t>
            </a:r>
            <a:r>
              <a:rPr lang="en-US" dirty="0">
                <a:solidFill>
                  <a:srgbClr val="4B4B4B"/>
                </a:solidFill>
              </a:rPr>
              <a:t>. </a:t>
            </a:r>
            <a:r>
              <a:rPr lang="en-US" dirty="0" err="1">
                <a:solidFill>
                  <a:srgbClr val="4B4B4B"/>
                </a:solidFill>
              </a:rPr>
              <a:t>Etiam</a:t>
            </a:r>
            <a:r>
              <a:rPr lang="en-US" dirty="0">
                <a:solidFill>
                  <a:srgbClr val="4B4B4B"/>
                </a:solidFill>
              </a:rPr>
              <a:t> </a:t>
            </a:r>
            <a:r>
              <a:rPr lang="en-US" dirty="0" err="1">
                <a:solidFill>
                  <a:srgbClr val="4B4B4B"/>
                </a:solidFill>
              </a:rPr>
              <a:t>eget</a:t>
            </a:r>
            <a:r>
              <a:rPr lang="en-US" dirty="0">
                <a:solidFill>
                  <a:srgbClr val="4B4B4B"/>
                </a:solidFill>
              </a:rPr>
              <a:t> quam lacus. </a:t>
            </a:r>
            <a:r>
              <a:rPr lang="en-US" dirty="0" err="1">
                <a:solidFill>
                  <a:srgbClr val="4B4B4B"/>
                </a:solidFill>
              </a:rPr>
              <a:t>Vivamus</a:t>
            </a:r>
            <a:r>
              <a:rPr lang="en-US" dirty="0">
                <a:solidFill>
                  <a:srgbClr val="4B4B4B"/>
                </a:solidFill>
              </a:rPr>
              <a:t> </a:t>
            </a:r>
            <a:r>
              <a:rPr lang="en-US" dirty="0" err="1">
                <a:solidFill>
                  <a:srgbClr val="4B4B4B"/>
                </a:solidFill>
              </a:rPr>
              <a:t>laoreet</a:t>
            </a:r>
            <a:r>
              <a:rPr lang="en-US" dirty="0">
                <a:solidFill>
                  <a:srgbClr val="4B4B4B"/>
                </a:solidFill>
              </a:rPr>
              <a:t> tempus lacus, in </a:t>
            </a:r>
            <a:r>
              <a:rPr lang="en-US" dirty="0" err="1">
                <a:solidFill>
                  <a:srgbClr val="4B4B4B"/>
                </a:solidFill>
              </a:rPr>
              <a:t>ultricies</a:t>
            </a:r>
            <a:r>
              <a:rPr lang="en-US" dirty="0">
                <a:solidFill>
                  <a:srgbClr val="4B4B4B"/>
                </a:solidFill>
              </a:rPr>
              <a:t>. Lorem ipsum dolor sit </a:t>
            </a:r>
            <a:r>
              <a:rPr lang="en-US" dirty="0" err="1">
                <a:solidFill>
                  <a:srgbClr val="4B4B4B"/>
                </a:solidFill>
              </a:rPr>
              <a:t>amet</a:t>
            </a:r>
            <a:r>
              <a:rPr lang="en-US" dirty="0">
                <a:solidFill>
                  <a:srgbClr val="4B4B4B"/>
                </a:solidFill>
              </a:rPr>
              <a:t>, </a:t>
            </a:r>
            <a:r>
              <a:rPr lang="en-US" dirty="0" err="1">
                <a:solidFill>
                  <a:srgbClr val="4B4B4B"/>
                </a:solidFill>
              </a:rPr>
              <a:t>consectetur</a:t>
            </a:r>
            <a:r>
              <a:rPr lang="en-US" dirty="0">
                <a:solidFill>
                  <a:srgbClr val="4B4B4B"/>
                </a:solidFill>
              </a:rPr>
              <a:t> </a:t>
            </a:r>
            <a:r>
              <a:rPr lang="en-US" dirty="0" err="1">
                <a:solidFill>
                  <a:srgbClr val="4B4B4B"/>
                </a:solidFill>
              </a:rPr>
              <a:t>adipiscing</a:t>
            </a:r>
            <a:r>
              <a:rPr lang="en-US" dirty="0">
                <a:solidFill>
                  <a:srgbClr val="4B4B4B"/>
                </a:solidFill>
              </a:rPr>
              <a:t> </a:t>
            </a:r>
            <a:r>
              <a:rPr lang="en-US" dirty="0" err="1">
                <a:solidFill>
                  <a:srgbClr val="4B4B4B"/>
                </a:solidFill>
              </a:rPr>
              <a:t>elit</a:t>
            </a:r>
            <a:r>
              <a:rPr lang="en-US" dirty="0">
                <a:solidFill>
                  <a:srgbClr val="4B4B4B"/>
                </a:solidFill>
              </a:rPr>
              <a:t>. </a:t>
            </a:r>
          </a:p>
        </p:txBody>
      </p:sp>
      <p:sp>
        <p:nvSpPr>
          <p:cNvPr id="12" name="Textplatzhalter 2"/>
          <p:cNvSpPr>
            <a:spLocks noGrp="1"/>
          </p:cNvSpPr>
          <p:nvPr>
            <p:ph type="body" sz="quarter" idx="28" hasCustomPrompt="1"/>
          </p:nvPr>
        </p:nvSpPr>
        <p:spPr>
          <a:xfrm>
            <a:off x="159545" y="9747116"/>
            <a:ext cx="4734137" cy="387485"/>
          </a:xfrm>
          <a:prstGeom prst="rect">
            <a:avLst/>
          </a:prstGeom>
        </p:spPr>
        <p:txBody>
          <a:bodyPr/>
          <a:lstStyle>
            <a:lvl1pPr>
              <a:defRPr lang="de-AT" sz="1650" b="0" i="0" baseline="0" smtClean="0">
                <a:solidFill>
                  <a:schemeClr val="bg1"/>
                </a:solidFill>
                <a:effectLst/>
              </a:defRPr>
            </a:lvl1pPr>
          </a:lstStyle>
          <a:p>
            <a:pPr lvl="0"/>
            <a:r>
              <a:rPr lang="de-DE" dirty="0"/>
              <a:t>Copyright Info</a:t>
            </a:r>
          </a:p>
        </p:txBody>
      </p:sp>
    </p:spTree>
    <p:extLst>
      <p:ext uri="{BB962C8B-B14F-4D97-AF65-F5344CB8AC3E}">
        <p14:creationId xmlns:p14="http://schemas.microsoft.com/office/powerpoint/2010/main" val="76861360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ndard text/subhead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770286" y="578548"/>
            <a:ext cx="11064015" cy="826295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6600" b="1">
                <a:solidFill>
                  <a:srgbClr val="5C8064"/>
                </a:solidFill>
              </a:defRPr>
            </a:lvl1pPr>
          </a:lstStyle>
          <a:p>
            <a:r>
              <a:rPr lang="de-DE" dirty="0"/>
              <a:t>Standard</a:t>
            </a:r>
            <a:r>
              <a:rPr lang="pl-PL" dirty="0"/>
              <a:t> </a:t>
            </a:r>
            <a:r>
              <a:rPr lang="de-DE" dirty="0"/>
              <a:t>t</a:t>
            </a:r>
            <a:r>
              <a:rPr lang="pl-PL" dirty="0"/>
              <a:t>itle</a:t>
            </a:r>
            <a:r>
              <a:rPr lang="de-DE" dirty="0"/>
              <a:t>.</a:t>
            </a:r>
            <a:endParaRPr lang="de-AT" dirty="0"/>
          </a:p>
        </p:txBody>
      </p:sp>
      <p:sp>
        <p:nvSpPr>
          <p:cNvPr id="11" name="Textplatzhalter 2"/>
          <p:cNvSpPr>
            <a:spLocks noGrp="1"/>
          </p:cNvSpPr>
          <p:nvPr>
            <p:ph type="body" sz="quarter" idx="25" hasCustomPrompt="1"/>
          </p:nvPr>
        </p:nvSpPr>
        <p:spPr>
          <a:xfrm>
            <a:off x="800779" y="2112491"/>
            <a:ext cx="13484783" cy="830997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5400">
                <a:solidFill>
                  <a:srgbClr val="007BB2"/>
                </a:solidFill>
              </a:defRPr>
            </a:lvl1pPr>
          </a:lstStyle>
          <a:p>
            <a:pPr lvl="0"/>
            <a:r>
              <a:rPr lang="pl-PL" dirty="0"/>
              <a:t>Subheadline</a:t>
            </a:r>
            <a:endParaRPr lang="de-DE" dirty="0"/>
          </a:p>
        </p:txBody>
      </p:sp>
      <p:sp>
        <p:nvSpPr>
          <p:cNvPr id="12" name="Textplatzhalter 6"/>
          <p:cNvSpPr>
            <a:spLocks noGrp="1"/>
          </p:cNvSpPr>
          <p:nvPr>
            <p:ph type="body" sz="quarter" idx="27" hasCustomPrompt="1"/>
          </p:nvPr>
        </p:nvSpPr>
        <p:spPr>
          <a:xfrm>
            <a:off x="800777" y="3147455"/>
            <a:ext cx="16926015" cy="5744699"/>
          </a:xfrm>
          <a:prstGeom prst="rect">
            <a:avLst/>
          </a:prstGeom>
        </p:spPr>
        <p:txBody>
          <a:bodyPr/>
          <a:lstStyle>
            <a:lvl1pPr>
              <a:lnSpc>
                <a:spcPts val="3750"/>
              </a:lnSpc>
              <a:defRPr sz="3300" b="0">
                <a:solidFill>
                  <a:schemeClr val="tx1"/>
                </a:solidFill>
              </a:defRPr>
            </a:lvl1pPr>
          </a:lstStyle>
          <a:p>
            <a:pPr>
              <a:lnSpc>
                <a:spcPts val="2500"/>
              </a:lnSpc>
            </a:pPr>
            <a:r>
              <a:rPr lang="en-US" dirty="0">
                <a:solidFill>
                  <a:srgbClr val="4B4B4B"/>
                </a:solidFill>
              </a:rPr>
              <a:t>Lorem ipsum dolor sit </a:t>
            </a:r>
            <a:r>
              <a:rPr lang="en-US" dirty="0" err="1">
                <a:solidFill>
                  <a:srgbClr val="4B4B4B"/>
                </a:solidFill>
              </a:rPr>
              <a:t>amet</a:t>
            </a:r>
            <a:r>
              <a:rPr lang="en-US" dirty="0">
                <a:solidFill>
                  <a:srgbClr val="4B4B4B"/>
                </a:solidFill>
              </a:rPr>
              <a:t>, </a:t>
            </a:r>
            <a:r>
              <a:rPr lang="en-US" dirty="0" err="1">
                <a:solidFill>
                  <a:srgbClr val="4B4B4B"/>
                </a:solidFill>
              </a:rPr>
              <a:t>consectetur</a:t>
            </a:r>
            <a:r>
              <a:rPr lang="en-US" dirty="0">
                <a:solidFill>
                  <a:srgbClr val="4B4B4B"/>
                </a:solidFill>
              </a:rPr>
              <a:t> </a:t>
            </a:r>
            <a:r>
              <a:rPr lang="en-US" dirty="0" err="1">
                <a:solidFill>
                  <a:srgbClr val="4B4B4B"/>
                </a:solidFill>
              </a:rPr>
              <a:t>adipiscing</a:t>
            </a:r>
            <a:r>
              <a:rPr lang="en-US" dirty="0">
                <a:solidFill>
                  <a:srgbClr val="4B4B4B"/>
                </a:solidFill>
              </a:rPr>
              <a:t> </a:t>
            </a:r>
            <a:r>
              <a:rPr lang="en-US" dirty="0" err="1">
                <a:solidFill>
                  <a:srgbClr val="4B4B4B"/>
                </a:solidFill>
              </a:rPr>
              <a:t>elit</a:t>
            </a:r>
            <a:r>
              <a:rPr lang="en-US" dirty="0">
                <a:solidFill>
                  <a:srgbClr val="4B4B4B"/>
                </a:solidFill>
              </a:rPr>
              <a:t>. </a:t>
            </a:r>
            <a:r>
              <a:rPr lang="en-US" dirty="0" err="1">
                <a:solidFill>
                  <a:srgbClr val="4B4B4B"/>
                </a:solidFill>
              </a:rPr>
              <a:t>Etiam</a:t>
            </a:r>
            <a:r>
              <a:rPr lang="en-US" dirty="0">
                <a:solidFill>
                  <a:srgbClr val="4B4B4B"/>
                </a:solidFill>
              </a:rPr>
              <a:t> </a:t>
            </a:r>
            <a:r>
              <a:rPr lang="en-US" dirty="0" err="1">
                <a:solidFill>
                  <a:srgbClr val="4B4B4B"/>
                </a:solidFill>
              </a:rPr>
              <a:t>eget</a:t>
            </a:r>
            <a:r>
              <a:rPr lang="en-US" dirty="0">
                <a:solidFill>
                  <a:srgbClr val="4B4B4B"/>
                </a:solidFill>
              </a:rPr>
              <a:t> quam lacus. </a:t>
            </a:r>
            <a:r>
              <a:rPr lang="en-US" dirty="0" err="1">
                <a:solidFill>
                  <a:srgbClr val="4B4B4B"/>
                </a:solidFill>
              </a:rPr>
              <a:t>Vivamus</a:t>
            </a:r>
            <a:r>
              <a:rPr lang="en-US" dirty="0">
                <a:solidFill>
                  <a:srgbClr val="4B4B4B"/>
                </a:solidFill>
              </a:rPr>
              <a:t> </a:t>
            </a:r>
            <a:r>
              <a:rPr lang="en-US" dirty="0" err="1">
                <a:solidFill>
                  <a:srgbClr val="4B4B4B"/>
                </a:solidFill>
              </a:rPr>
              <a:t>laoreet</a:t>
            </a:r>
            <a:r>
              <a:rPr lang="en-US" dirty="0">
                <a:solidFill>
                  <a:srgbClr val="4B4B4B"/>
                </a:solidFill>
              </a:rPr>
              <a:t> tempus lacus, in </a:t>
            </a:r>
            <a:r>
              <a:rPr lang="en-US" dirty="0" err="1">
                <a:solidFill>
                  <a:srgbClr val="4B4B4B"/>
                </a:solidFill>
              </a:rPr>
              <a:t>ultricies</a:t>
            </a:r>
            <a:r>
              <a:rPr lang="en-US" dirty="0">
                <a:solidFill>
                  <a:srgbClr val="4B4B4B"/>
                </a:solidFill>
              </a:rPr>
              <a:t>. Lorem ipsum dolor sit </a:t>
            </a:r>
            <a:r>
              <a:rPr lang="en-US" dirty="0" err="1">
                <a:solidFill>
                  <a:srgbClr val="4B4B4B"/>
                </a:solidFill>
              </a:rPr>
              <a:t>amet</a:t>
            </a:r>
            <a:r>
              <a:rPr lang="en-US" dirty="0">
                <a:solidFill>
                  <a:srgbClr val="4B4B4B"/>
                </a:solidFill>
              </a:rPr>
              <a:t>, </a:t>
            </a:r>
            <a:r>
              <a:rPr lang="en-US" dirty="0" err="1">
                <a:solidFill>
                  <a:srgbClr val="4B4B4B"/>
                </a:solidFill>
              </a:rPr>
              <a:t>consectetur</a:t>
            </a:r>
            <a:r>
              <a:rPr lang="en-US" dirty="0">
                <a:solidFill>
                  <a:srgbClr val="4B4B4B"/>
                </a:solidFill>
              </a:rPr>
              <a:t> </a:t>
            </a:r>
            <a:r>
              <a:rPr lang="en-US" dirty="0" err="1">
                <a:solidFill>
                  <a:srgbClr val="4B4B4B"/>
                </a:solidFill>
              </a:rPr>
              <a:t>adipiscing</a:t>
            </a:r>
            <a:r>
              <a:rPr lang="en-US" dirty="0">
                <a:solidFill>
                  <a:srgbClr val="4B4B4B"/>
                </a:solidFill>
              </a:rPr>
              <a:t> </a:t>
            </a:r>
            <a:r>
              <a:rPr lang="en-US" dirty="0" err="1">
                <a:solidFill>
                  <a:srgbClr val="4B4B4B"/>
                </a:solidFill>
              </a:rPr>
              <a:t>elit</a:t>
            </a:r>
            <a:r>
              <a:rPr lang="en-US" dirty="0">
                <a:solidFill>
                  <a:srgbClr val="4B4B4B"/>
                </a:solidFill>
              </a:rPr>
              <a:t>. </a:t>
            </a:r>
            <a:r>
              <a:rPr lang="en-US" dirty="0" err="1">
                <a:solidFill>
                  <a:srgbClr val="4B4B4B"/>
                </a:solidFill>
              </a:rPr>
              <a:t>Etiam</a:t>
            </a:r>
            <a:r>
              <a:rPr lang="en-US" dirty="0">
                <a:solidFill>
                  <a:srgbClr val="4B4B4B"/>
                </a:solidFill>
              </a:rPr>
              <a:t> </a:t>
            </a:r>
            <a:r>
              <a:rPr lang="en-US" dirty="0" err="1">
                <a:solidFill>
                  <a:srgbClr val="4B4B4B"/>
                </a:solidFill>
              </a:rPr>
              <a:t>eget</a:t>
            </a:r>
            <a:r>
              <a:rPr lang="en-US" dirty="0">
                <a:solidFill>
                  <a:srgbClr val="4B4B4B"/>
                </a:solidFill>
              </a:rPr>
              <a:t> quam lacus. </a:t>
            </a:r>
            <a:r>
              <a:rPr lang="en-US" dirty="0" err="1">
                <a:solidFill>
                  <a:srgbClr val="4B4B4B"/>
                </a:solidFill>
              </a:rPr>
              <a:t>Vivamus</a:t>
            </a:r>
            <a:r>
              <a:rPr lang="en-US" dirty="0">
                <a:solidFill>
                  <a:srgbClr val="4B4B4B"/>
                </a:solidFill>
              </a:rPr>
              <a:t> </a:t>
            </a:r>
            <a:r>
              <a:rPr lang="en-US" dirty="0" err="1">
                <a:solidFill>
                  <a:srgbClr val="4B4B4B"/>
                </a:solidFill>
              </a:rPr>
              <a:t>laoreet</a:t>
            </a:r>
            <a:r>
              <a:rPr lang="en-US" dirty="0">
                <a:solidFill>
                  <a:srgbClr val="4B4B4B"/>
                </a:solidFill>
              </a:rPr>
              <a:t> tempus lacus, in </a:t>
            </a:r>
            <a:r>
              <a:rPr lang="en-US" dirty="0" err="1">
                <a:solidFill>
                  <a:srgbClr val="4B4B4B"/>
                </a:solidFill>
              </a:rPr>
              <a:t>ultricies</a:t>
            </a:r>
            <a:r>
              <a:rPr lang="en-US" dirty="0">
                <a:solidFill>
                  <a:srgbClr val="4B4B4B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9627448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Grafik 12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16924" y="1857431"/>
            <a:ext cx="3254156" cy="1718819"/>
          </a:xfrm>
          <a:prstGeom prst="rect">
            <a:avLst/>
          </a:prstGeom>
        </p:spPr>
      </p:pic>
      <p:sp>
        <p:nvSpPr>
          <p:cNvPr id="5" name="Textplatzhalter 4"/>
          <p:cNvSpPr>
            <a:spLocks noGrp="1"/>
          </p:cNvSpPr>
          <p:nvPr>
            <p:ph type="body" sz="quarter" idx="10" hasCustomPrompt="1"/>
          </p:nvPr>
        </p:nvSpPr>
        <p:spPr>
          <a:xfrm>
            <a:off x="1433787" y="5110970"/>
            <a:ext cx="15478739" cy="2532198"/>
          </a:xfrm>
          <a:prstGeom prst="rect">
            <a:avLst/>
          </a:prstGeom>
        </p:spPr>
        <p:txBody>
          <a:bodyPr/>
          <a:lstStyle>
            <a:lvl1pPr algn="ctr">
              <a:defRPr sz="6600">
                <a:solidFill>
                  <a:srgbClr val="004E84"/>
                </a:solidFill>
              </a:defRPr>
            </a:lvl1pPr>
          </a:lstStyle>
          <a:p>
            <a:pPr lvl="0"/>
            <a:r>
              <a:rPr lang="de-DE" dirty="0"/>
              <a:t>„</a:t>
            </a:r>
            <a:r>
              <a:rPr lang="de-DE" dirty="0" err="1"/>
              <a:t>Opportunity</a:t>
            </a:r>
            <a:r>
              <a:rPr lang="de-DE" dirty="0"/>
              <a:t> </a:t>
            </a:r>
            <a:r>
              <a:rPr lang="de-DE" dirty="0" err="1"/>
              <a:t>is</a:t>
            </a:r>
            <a:r>
              <a:rPr lang="de-DE" dirty="0"/>
              <a:t> </a:t>
            </a:r>
            <a:r>
              <a:rPr lang="de-DE" dirty="0" err="1"/>
              <a:t>missed</a:t>
            </a:r>
            <a:r>
              <a:rPr lang="de-DE" dirty="0"/>
              <a:t> </a:t>
            </a:r>
            <a:r>
              <a:rPr lang="de-DE" dirty="0" err="1"/>
              <a:t>by</a:t>
            </a:r>
            <a:r>
              <a:rPr lang="de-DE" dirty="0"/>
              <a:t> </a:t>
            </a:r>
            <a:r>
              <a:rPr lang="de-DE" dirty="0" err="1"/>
              <a:t>most</a:t>
            </a:r>
            <a:r>
              <a:rPr lang="de-DE" dirty="0"/>
              <a:t> </a:t>
            </a:r>
            <a:r>
              <a:rPr lang="de-DE" dirty="0" err="1"/>
              <a:t>people</a:t>
            </a:r>
            <a:r>
              <a:rPr lang="de-DE" dirty="0"/>
              <a:t> </a:t>
            </a:r>
            <a:r>
              <a:rPr lang="de-DE" dirty="0" err="1"/>
              <a:t>because</a:t>
            </a:r>
            <a:r>
              <a:rPr lang="de-DE" dirty="0"/>
              <a:t> </a:t>
            </a:r>
            <a:r>
              <a:rPr lang="de-DE" dirty="0" err="1"/>
              <a:t>it</a:t>
            </a:r>
            <a:r>
              <a:rPr lang="de-DE" dirty="0"/>
              <a:t> </a:t>
            </a:r>
            <a:r>
              <a:rPr lang="de-DE" dirty="0" err="1"/>
              <a:t>is</a:t>
            </a:r>
            <a:r>
              <a:rPr lang="de-DE" dirty="0"/>
              <a:t> </a:t>
            </a:r>
            <a:r>
              <a:rPr lang="de-DE" dirty="0" err="1"/>
              <a:t>dressed</a:t>
            </a:r>
            <a:r>
              <a:rPr lang="de-DE" dirty="0"/>
              <a:t> in </a:t>
            </a:r>
            <a:r>
              <a:rPr lang="de-DE" dirty="0" err="1"/>
              <a:t>overalls</a:t>
            </a:r>
            <a:r>
              <a:rPr lang="de-DE" dirty="0"/>
              <a:t> </a:t>
            </a:r>
            <a:r>
              <a:rPr lang="de-DE" dirty="0" err="1"/>
              <a:t>and</a:t>
            </a:r>
            <a:r>
              <a:rPr lang="de-DE" dirty="0"/>
              <a:t> </a:t>
            </a:r>
            <a:r>
              <a:rPr lang="de-DE" dirty="0" err="1"/>
              <a:t>looks</a:t>
            </a:r>
            <a:r>
              <a:rPr lang="de-DE" dirty="0"/>
              <a:t> like </a:t>
            </a:r>
            <a:r>
              <a:rPr lang="de-DE" dirty="0" err="1"/>
              <a:t>work</a:t>
            </a:r>
            <a:r>
              <a:rPr lang="de-DE" dirty="0"/>
              <a:t>.“</a:t>
            </a:r>
          </a:p>
        </p:txBody>
      </p:sp>
    </p:spTree>
    <p:extLst>
      <p:ext uri="{BB962C8B-B14F-4D97-AF65-F5344CB8AC3E}">
        <p14:creationId xmlns:p14="http://schemas.microsoft.com/office/powerpoint/2010/main" val="131715359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&amp; sta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770286" y="578548"/>
            <a:ext cx="11064015" cy="826295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6600" b="1">
                <a:solidFill>
                  <a:srgbClr val="5C8064"/>
                </a:solidFill>
              </a:defRPr>
            </a:lvl1pPr>
          </a:lstStyle>
          <a:p>
            <a:r>
              <a:rPr lang="de-DE" dirty="0"/>
              <a:t>Standard</a:t>
            </a:r>
            <a:r>
              <a:rPr lang="pl-PL" dirty="0"/>
              <a:t> title</a:t>
            </a:r>
            <a:r>
              <a:rPr lang="de-DE" dirty="0"/>
              <a:t>.</a:t>
            </a:r>
            <a:endParaRPr lang="de-AT" dirty="0"/>
          </a:p>
        </p:txBody>
      </p:sp>
      <p:sp>
        <p:nvSpPr>
          <p:cNvPr id="11" name="Textplatzhalter 2"/>
          <p:cNvSpPr>
            <a:spLocks noGrp="1"/>
          </p:cNvSpPr>
          <p:nvPr>
            <p:ph type="body" sz="quarter" idx="25" hasCustomPrompt="1"/>
          </p:nvPr>
        </p:nvSpPr>
        <p:spPr>
          <a:xfrm>
            <a:off x="800779" y="3024378"/>
            <a:ext cx="13484783" cy="830997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5400">
                <a:solidFill>
                  <a:srgbClr val="007BB2"/>
                </a:solidFill>
              </a:defRPr>
            </a:lvl1pPr>
          </a:lstStyle>
          <a:p>
            <a:pPr lvl="0"/>
            <a:r>
              <a:rPr lang="pl-PL" dirty="0"/>
              <a:t>Subheadline 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quarter" idx="28" hasCustomPrompt="1"/>
          </p:nvPr>
        </p:nvSpPr>
        <p:spPr>
          <a:xfrm>
            <a:off x="800777" y="3855375"/>
            <a:ext cx="9514562" cy="3412332"/>
          </a:xfrm>
          <a:prstGeom prst="rect">
            <a:avLst/>
          </a:prstGeom>
        </p:spPr>
        <p:txBody>
          <a:bodyPr/>
          <a:lstStyle>
            <a:lvl1pPr>
              <a:lnSpc>
                <a:spcPts val="3750"/>
              </a:lnSpc>
              <a:defRPr sz="3300" b="0">
                <a:solidFill>
                  <a:schemeClr val="tx1"/>
                </a:solidFill>
              </a:defRPr>
            </a:lvl1pPr>
          </a:lstStyle>
          <a:p>
            <a:r>
              <a:rPr lang="en-US" sz="2700" dirty="0">
                <a:solidFill>
                  <a:srgbClr val="4B4B4B"/>
                </a:solidFill>
              </a:rPr>
              <a:t>Lorem ipsum dolor sit </a:t>
            </a:r>
            <a:r>
              <a:rPr lang="en-US" sz="2700" dirty="0" err="1">
                <a:solidFill>
                  <a:srgbClr val="4B4B4B"/>
                </a:solidFill>
              </a:rPr>
              <a:t>amet</a:t>
            </a:r>
            <a:r>
              <a:rPr lang="en-US" sz="2700" dirty="0">
                <a:solidFill>
                  <a:srgbClr val="4B4B4B"/>
                </a:solidFill>
              </a:rPr>
              <a:t>, </a:t>
            </a:r>
            <a:r>
              <a:rPr lang="en-US" sz="2700" dirty="0" err="1">
                <a:solidFill>
                  <a:srgbClr val="4B4B4B"/>
                </a:solidFill>
              </a:rPr>
              <a:t>consectetur</a:t>
            </a:r>
            <a:r>
              <a:rPr lang="en-US" sz="2700" dirty="0">
                <a:solidFill>
                  <a:srgbClr val="4B4B4B"/>
                </a:solidFill>
              </a:rPr>
              <a:t> </a:t>
            </a:r>
            <a:r>
              <a:rPr lang="en-US" sz="2700" dirty="0" err="1">
                <a:solidFill>
                  <a:srgbClr val="4B4B4B"/>
                </a:solidFill>
              </a:rPr>
              <a:t>adipiscing</a:t>
            </a:r>
            <a:r>
              <a:rPr lang="en-US" sz="2700" dirty="0">
                <a:solidFill>
                  <a:srgbClr val="4B4B4B"/>
                </a:solidFill>
              </a:rPr>
              <a:t> </a:t>
            </a:r>
            <a:r>
              <a:rPr lang="en-US" sz="2700" dirty="0" err="1">
                <a:solidFill>
                  <a:srgbClr val="4B4B4B"/>
                </a:solidFill>
              </a:rPr>
              <a:t>elit</a:t>
            </a:r>
            <a:r>
              <a:rPr lang="en-US" sz="2700" dirty="0">
                <a:solidFill>
                  <a:srgbClr val="4B4B4B"/>
                </a:solidFill>
              </a:rPr>
              <a:t>. </a:t>
            </a:r>
            <a:r>
              <a:rPr lang="en-US" sz="2700" dirty="0" err="1">
                <a:solidFill>
                  <a:srgbClr val="4B4B4B"/>
                </a:solidFill>
              </a:rPr>
              <a:t>Etiam</a:t>
            </a:r>
            <a:r>
              <a:rPr lang="en-US" sz="2700" dirty="0">
                <a:solidFill>
                  <a:srgbClr val="4B4B4B"/>
                </a:solidFill>
              </a:rPr>
              <a:t> </a:t>
            </a:r>
            <a:r>
              <a:rPr lang="en-US" sz="2700" dirty="0" err="1">
                <a:solidFill>
                  <a:srgbClr val="4B4B4B"/>
                </a:solidFill>
              </a:rPr>
              <a:t>eget</a:t>
            </a:r>
            <a:r>
              <a:rPr lang="en-US" sz="2700" dirty="0">
                <a:solidFill>
                  <a:srgbClr val="4B4B4B"/>
                </a:solidFill>
              </a:rPr>
              <a:t> quam lacus. </a:t>
            </a:r>
            <a:r>
              <a:rPr lang="en-US" sz="2700" dirty="0" err="1">
                <a:solidFill>
                  <a:srgbClr val="4B4B4B"/>
                </a:solidFill>
              </a:rPr>
              <a:t>Vivamus</a:t>
            </a:r>
            <a:r>
              <a:rPr lang="en-US" sz="2700" dirty="0">
                <a:solidFill>
                  <a:srgbClr val="4B4B4B"/>
                </a:solidFill>
              </a:rPr>
              <a:t> </a:t>
            </a:r>
            <a:r>
              <a:rPr lang="en-US" sz="2700" dirty="0" err="1">
                <a:solidFill>
                  <a:srgbClr val="4B4B4B"/>
                </a:solidFill>
              </a:rPr>
              <a:t>laoreet</a:t>
            </a:r>
            <a:r>
              <a:rPr lang="en-US" sz="2700" dirty="0">
                <a:solidFill>
                  <a:srgbClr val="4B4B4B"/>
                </a:solidFill>
              </a:rPr>
              <a:t> tempus lacus, in </a:t>
            </a:r>
            <a:r>
              <a:rPr lang="en-US" sz="2700" dirty="0" err="1">
                <a:solidFill>
                  <a:srgbClr val="4B4B4B"/>
                </a:solidFill>
              </a:rPr>
              <a:t>ultricies</a:t>
            </a:r>
            <a:r>
              <a:rPr lang="en-US" sz="2700" dirty="0">
                <a:solidFill>
                  <a:srgbClr val="4B4B4B"/>
                </a:solidFill>
              </a:rPr>
              <a:t>. Lorem ipsum dolor sit </a:t>
            </a:r>
            <a:r>
              <a:rPr lang="en-US" sz="2700" dirty="0" err="1">
                <a:solidFill>
                  <a:srgbClr val="4B4B4B"/>
                </a:solidFill>
              </a:rPr>
              <a:t>amet</a:t>
            </a:r>
            <a:r>
              <a:rPr lang="en-US" sz="2700" dirty="0">
                <a:solidFill>
                  <a:srgbClr val="4B4B4B"/>
                </a:solidFill>
              </a:rPr>
              <a:t>, </a:t>
            </a:r>
            <a:r>
              <a:rPr lang="en-US" sz="2700" dirty="0" err="1">
                <a:solidFill>
                  <a:srgbClr val="4B4B4B"/>
                </a:solidFill>
              </a:rPr>
              <a:t>consectetur</a:t>
            </a:r>
            <a:r>
              <a:rPr lang="en-US" sz="2700" dirty="0">
                <a:solidFill>
                  <a:srgbClr val="4B4B4B"/>
                </a:solidFill>
              </a:rPr>
              <a:t> </a:t>
            </a:r>
            <a:r>
              <a:rPr lang="en-US" sz="2700" dirty="0" err="1">
                <a:solidFill>
                  <a:srgbClr val="4B4B4B"/>
                </a:solidFill>
              </a:rPr>
              <a:t>adipiscing</a:t>
            </a:r>
            <a:r>
              <a:rPr lang="en-US" sz="2700" dirty="0">
                <a:solidFill>
                  <a:srgbClr val="4B4B4B"/>
                </a:solidFill>
              </a:rPr>
              <a:t> </a:t>
            </a:r>
            <a:r>
              <a:rPr lang="en-US" sz="2700" dirty="0" err="1">
                <a:solidFill>
                  <a:srgbClr val="4B4B4B"/>
                </a:solidFill>
              </a:rPr>
              <a:t>elit</a:t>
            </a:r>
            <a:r>
              <a:rPr lang="en-US" sz="2700" dirty="0">
                <a:solidFill>
                  <a:srgbClr val="4B4B4B"/>
                </a:solidFill>
              </a:rPr>
              <a:t>.</a:t>
            </a:r>
          </a:p>
        </p:txBody>
      </p:sp>
      <p:cxnSp>
        <p:nvCxnSpPr>
          <p:cNvPr id="16" name="Straight Connector 21">
            <a:extLst>
              <a:ext uri="{FF2B5EF4-FFF2-40B4-BE49-F238E27FC236}">
                <a16:creationId xmlns:a16="http://schemas.microsoft.com/office/drawing/2014/main" id="{7F9C9207-3D1E-4CEF-9F03-1AB3568F36AB}"/>
              </a:ext>
            </a:extLst>
          </p:cNvPr>
          <p:cNvCxnSpPr>
            <a:cxnSpLocks/>
          </p:cNvCxnSpPr>
          <p:nvPr userDrawn="1"/>
        </p:nvCxnSpPr>
        <p:spPr>
          <a:xfrm>
            <a:off x="11649066" y="3550977"/>
            <a:ext cx="0" cy="2756421"/>
          </a:xfrm>
          <a:prstGeom prst="line">
            <a:avLst/>
          </a:prstGeom>
          <a:ln>
            <a:solidFill>
              <a:srgbClr val="004E84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8" name="Textplatzhalter 2"/>
          <p:cNvSpPr>
            <a:spLocks noGrp="1"/>
          </p:cNvSpPr>
          <p:nvPr>
            <p:ph type="body" sz="quarter" idx="29" hasCustomPrompt="1"/>
          </p:nvPr>
        </p:nvSpPr>
        <p:spPr>
          <a:xfrm>
            <a:off x="12508675" y="3508546"/>
            <a:ext cx="2655008" cy="554726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2700">
                <a:solidFill>
                  <a:srgbClr val="004E84"/>
                </a:solidFill>
              </a:defRPr>
            </a:lvl1pPr>
          </a:lstStyle>
          <a:p>
            <a:pPr lvl="0"/>
            <a:r>
              <a:rPr lang="de-DE" dirty="0"/>
              <a:t>Standard Title.</a:t>
            </a:r>
          </a:p>
        </p:txBody>
      </p:sp>
      <p:sp>
        <p:nvSpPr>
          <p:cNvPr id="19" name="Textplatzhalter 2"/>
          <p:cNvSpPr>
            <a:spLocks noGrp="1"/>
          </p:cNvSpPr>
          <p:nvPr>
            <p:ph type="body" sz="quarter" idx="30" hasCustomPrompt="1"/>
          </p:nvPr>
        </p:nvSpPr>
        <p:spPr>
          <a:xfrm>
            <a:off x="12508675" y="4339543"/>
            <a:ext cx="4523483" cy="1291088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9000">
                <a:solidFill>
                  <a:srgbClr val="8AB419"/>
                </a:solidFill>
              </a:defRPr>
            </a:lvl1pPr>
          </a:lstStyle>
          <a:p>
            <a:pPr lvl="0"/>
            <a:r>
              <a:rPr lang="de-DE" dirty="0" err="1"/>
              <a:t>Number</a:t>
            </a:r>
            <a:endParaRPr lang="de-DE" dirty="0"/>
          </a:p>
        </p:txBody>
      </p:sp>
      <p:sp>
        <p:nvSpPr>
          <p:cNvPr id="20" name="Textplatzhalter 3"/>
          <p:cNvSpPr>
            <a:spLocks noGrp="1"/>
          </p:cNvSpPr>
          <p:nvPr>
            <p:ph type="body" sz="quarter" idx="31" hasCustomPrompt="1"/>
          </p:nvPr>
        </p:nvSpPr>
        <p:spPr>
          <a:xfrm>
            <a:off x="12508675" y="5630630"/>
            <a:ext cx="3047270" cy="3412332"/>
          </a:xfrm>
          <a:prstGeom prst="rect">
            <a:avLst/>
          </a:prstGeom>
        </p:spPr>
        <p:txBody>
          <a:bodyPr/>
          <a:lstStyle>
            <a:lvl1pPr>
              <a:lnSpc>
                <a:spcPts val="3750"/>
              </a:lnSpc>
              <a:defRPr sz="3300" b="0">
                <a:solidFill>
                  <a:schemeClr val="tx1"/>
                </a:solidFill>
              </a:defRPr>
            </a:lvl1pPr>
          </a:lstStyle>
          <a:p>
            <a:r>
              <a:rPr lang="en-US" sz="2700" dirty="0">
                <a:solidFill>
                  <a:srgbClr val="4B4B4B"/>
                </a:solidFill>
              </a:rPr>
              <a:t>Standard Text</a:t>
            </a:r>
          </a:p>
        </p:txBody>
      </p:sp>
    </p:spTree>
    <p:extLst>
      <p:ext uri="{BB962C8B-B14F-4D97-AF65-F5344CB8AC3E}">
        <p14:creationId xmlns:p14="http://schemas.microsoft.com/office/powerpoint/2010/main" val="408304032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mpty with Foo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770286" y="578548"/>
            <a:ext cx="11064015" cy="826295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6600" b="1">
                <a:solidFill>
                  <a:srgbClr val="5C8064"/>
                </a:solidFill>
              </a:defRPr>
            </a:lvl1pPr>
          </a:lstStyle>
          <a:p>
            <a:r>
              <a:rPr lang="de-DE" dirty="0"/>
              <a:t>Standard</a:t>
            </a:r>
            <a:r>
              <a:rPr lang="pl-PL" dirty="0"/>
              <a:t> title.</a:t>
            </a:r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154085684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mpty/no Standard title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2629368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y Emp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2477838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242623933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04351A-9699-E124-5327-4606B617CE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lv-LV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73093C9-9F87-94FB-E8B2-1F6635D1345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lv-LV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83F2E31-0EEC-1B6A-2A69-1DAE86E95D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16BA90-05BA-4611-83AE-8C98171CFC8B}" type="datetimeFigureOut">
              <a:rPr lang="lv-LV" smtClean="0"/>
              <a:t>22.04.2024</a:t>
            </a:fld>
            <a:endParaRPr lang="lv-LV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106493B-EDCF-5FF9-90D7-B9633A8610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80734A1-7933-BA3B-2394-C2620EA3A1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DC963A-CE2F-4965-99AA-B08EDD6CDB27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31529064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5" Type="http://schemas.openxmlformats.org/officeDocument/2006/relationships/slideLayout" Target="../slideLayouts/slideLayout16.xml"/><Relationship Id="rId10" Type="http://schemas.openxmlformats.org/officeDocument/2006/relationships/theme" Target="../theme/theme2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4/22/2024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772943" y="547689"/>
            <a:ext cx="11684814" cy="81108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/>
              <a:t>Standard</a:t>
            </a:r>
            <a:r>
              <a:rPr lang="pl-PL" dirty="0"/>
              <a:t> </a:t>
            </a:r>
            <a:r>
              <a:rPr lang="de-DE" dirty="0" err="1"/>
              <a:t>text</a:t>
            </a:r>
            <a:endParaRPr lang="de-AT" dirty="0"/>
          </a:p>
        </p:txBody>
      </p:sp>
      <p:sp>
        <p:nvSpPr>
          <p:cNvPr id="3" name="Textfeld 2"/>
          <p:cNvSpPr txBox="1"/>
          <p:nvPr userDrawn="1"/>
        </p:nvSpPr>
        <p:spPr>
          <a:xfrm>
            <a:off x="16934129" y="9308094"/>
            <a:ext cx="928730" cy="323165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nn-NO" sz="2100" dirty="0"/>
              <a:t>| </a:t>
            </a:r>
            <a:fld id="{93023B31-02BD-4CAF-9635-AF692B4824AD}" type="slidenum">
              <a:rPr lang="nn-NO" sz="2100" smtClean="0">
                <a:solidFill>
                  <a:schemeClr val="tx2"/>
                </a:solidFill>
              </a:rPr>
              <a:pPr/>
              <a:t>‹#›</a:t>
            </a:fld>
            <a:endParaRPr lang="de-AT" sz="2100" b="1" dirty="0" err="1">
              <a:solidFill>
                <a:schemeClr val="tx2"/>
              </a:solidFill>
            </a:endParaRPr>
          </a:p>
        </p:txBody>
      </p:sp>
      <p:sp>
        <p:nvSpPr>
          <p:cNvPr id="4" name="Textfeld 3">
            <a:extLst>
              <a:ext uri="{FF2B5EF4-FFF2-40B4-BE49-F238E27FC236}">
                <a16:creationId xmlns:a16="http://schemas.microsoft.com/office/drawing/2014/main" id="{C7DB8D18-706E-CE55-B099-5C6E7F198EBF}"/>
              </a:ext>
            </a:extLst>
          </p:cNvPr>
          <p:cNvSpPr txBox="1"/>
          <p:nvPr userDrawn="1"/>
        </p:nvSpPr>
        <p:spPr>
          <a:xfrm>
            <a:off x="24235576" y="301661"/>
            <a:ext cx="65" cy="923330"/>
          </a:xfrm>
          <a:prstGeom prst="rect">
            <a:avLst/>
          </a:prstGeom>
          <a:solidFill>
            <a:schemeClr val="bg1"/>
          </a:solidFill>
        </p:spPr>
        <p:txBody>
          <a:bodyPr wrap="none" lIns="0" tIns="0" rIns="0" bIns="0" rtlCol="0" anchor="ctr">
            <a:spAutoFit/>
          </a:bodyPr>
          <a:lstStyle/>
          <a:p>
            <a:endParaRPr lang="de-DE" sz="6000" b="1" dirty="0" err="1">
              <a:solidFill>
                <a:srgbClr val="004E8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643500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</p:sldLayoutIdLst>
  <p:hf sldNum="0" hdr="0" dt="0"/>
  <p:txStyles>
    <p:titleStyle>
      <a:lvl1pPr algn="l" defTabSz="1371600" rtl="0" eaLnBrk="1" latinLnBrk="0" hangingPunct="1">
        <a:lnSpc>
          <a:spcPct val="90000"/>
        </a:lnSpc>
        <a:spcBef>
          <a:spcPct val="0"/>
        </a:spcBef>
        <a:buNone/>
        <a:defRPr sz="6000" b="1" kern="1200">
          <a:solidFill>
            <a:srgbClr val="5C8064"/>
          </a:solidFill>
          <a:latin typeface="+mn-lt"/>
          <a:ea typeface="+mj-ea"/>
          <a:cs typeface="+mj-cs"/>
        </a:defRPr>
      </a:lvl1pPr>
    </p:titleStyle>
    <p:bodyStyle>
      <a:lvl1pPr marL="0" indent="0" algn="l" defTabSz="1371600" rtl="0" eaLnBrk="1" latinLnBrk="0" hangingPunct="1">
        <a:lnSpc>
          <a:spcPct val="90000"/>
        </a:lnSpc>
        <a:spcBef>
          <a:spcPts val="1500"/>
        </a:spcBef>
        <a:buFont typeface="Arial" panose="020B0604020202020204" pitchFamily="34" charset="0"/>
        <a:buNone/>
        <a:defRPr sz="5400" b="1" kern="1200">
          <a:solidFill>
            <a:srgbClr val="007BB2"/>
          </a:solidFill>
          <a:latin typeface="+mn-lt"/>
          <a:ea typeface="+mn-ea"/>
          <a:cs typeface="+mn-cs"/>
        </a:defRPr>
      </a:lvl1pPr>
      <a:lvl2pPr marL="0" indent="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None/>
        <a:defRPr sz="3600" kern="1200">
          <a:solidFill>
            <a:schemeClr val="tx1"/>
          </a:solidFill>
          <a:latin typeface="+mn-lt"/>
          <a:ea typeface="+mn-ea"/>
          <a:cs typeface="+mn-cs"/>
        </a:defRPr>
      </a:lvl2pPr>
      <a:lvl3pPr marL="1714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000" kern="1200">
          <a:solidFill>
            <a:schemeClr val="tx1"/>
          </a:solidFill>
          <a:latin typeface="+mn-lt"/>
          <a:ea typeface="+mn-ea"/>
          <a:cs typeface="+mn-cs"/>
        </a:defRPr>
      </a:lvl3pPr>
      <a:lvl4pPr marL="2400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30861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7719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457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5143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829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371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3pPr>
      <a:lvl4pPr marL="2057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2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4290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114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486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e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svg"/><Relationship Id="rId3" Type="http://schemas.openxmlformats.org/officeDocument/2006/relationships/hyperlink" Target="mailto:ecat@ecat.lt" TargetMode="External"/><Relationship Id="rId7" Type="http://schemas.openxmlformats.org/officeDocument/2006/relationships/image" Target="../media/image13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svg"/><Relationship Id="rId5" Type="http://schemas.openxmlformats.org/officeDocument/2006/relationships/image" Target="../media/image11.png"/><Relationship Id="rId10" Type="http://schemas.openxmlformats.org/officeDocument/2006/relationships/hyperlink" Target="mailto:vaiva@ecat.lt" TargetMode="External"/><Relationship Id="rId4" Type="http://schemas.openxmlformats.org/officeDocument/2006/relationships/hyperlink" Target="http://www.ecat.lt/" TargetMode="External"/><Relationship Id="rId9" Type="http://schemas.openxmlformats.org/officeDocument/2006/relationships/hyperlink" Target="https://interreg-baltic.eu/project/change-know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EFE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1776329" y="580047"/>
            <a:ext cx="5482971" cy="9023371"/>
          </a:xfrm>
          <a:custGeom>
            <a:avLst/>
            <a:gdLst/>
            <a:ahLst/>
            <a:cxnLst/>
            <a:rect l="l" t="t" r="r" b="b"/>
            <a:pathLst>
              <a:path w="5482971" h="9023371">
                <a:moveTo>
                  <a:pt x="0" y="0"/>
                </a:moveTo>
                <a:lnTo>
                  <a:pt x="5482971" y="0"/>
                </a:lnTo>
                <a:lnTo>
                  <a:pt x="5482971" y="9023371"/>
                </a:lnTo>
                <a:lnTo>
                  <a:pt x="0" y="902337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173972" r="-61031"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3" name="Group 3"/>
          <p:cNvGrpSpPr/>
          <p:nvPr/>
        </p:nvGrpSpPr>
        <p:grpSpPr>
          <a:xfrm>
            <a:off x="1020129" y="3287424"/>
            <a:ext cx="2501259" cy="559647"/>
            <a:chOff x="0" y="0"/>
            <a:chExt cx="597016" cy="13358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597015" cy="133580"/>
            </a:xfrm>
            <a:custGeom>
              <a:avLst/>
              <a:gdLst/>
              <a:ahLst/>
              <a:cxnLst/>
              <a:rect l="l" t="t" r="r" b="b"/>
              <a:pathLst>
                <a:path w="597015" h="133580">
                  <a:moveTo>
                    <a:pt x="55714" y="0"/>
                  </a:moveTo>
                  <a:lnTo>
                    <a:pt x="541302" y="0"/>
                  </a:lnTo>
                  <a:cubicBezTo>
                    <a:pt x="556078" y="0"/>
                    <a:pt x="570249" y="5870"/>
                    <a:pt x="580697" y="16318"/>
                  </a:cubicBezTo>
                  <a:cubicBezTo>
                    <a:pt x="591146" y="26767"/>
                    <a:pt x="597015" y="40938"/>
                    <a:pt x="597015" y="55714"/>
                  </a:cubicBezTo>
                  <a:lnTo>
                    <a:pt x="597015" y="77866"/>
                  </a:lnTo>
                  <a:cubicBezTo>
                    <a:pt x="597015" y="108636"/>
                    <a:pt x="572072" y="133580"/>
                    <a:pt x="541302" y="133580"/>
                  </a:cubicBezTo>
                  <a:lnTo>
                    <a:pt x="55714" y="133580"/>
                  </a:lnTo>
                  <a:cubicBezTo>
                    <a:pt x="40938" y="133580"/>
                    <a:pt x="26767" y="127710"/>
                    <a:pt x="16318" y="117262"/>
                  </a:cubicBezTo>
                  <a:cubicBezTo>
                    <a:pt x="5870" y="106813"/>
                    <a:pt x="0" y="92642"/>
                    <a:pt x="0" y="77866"/>
                  </a:cubicBezTo>
                  <a:lnTo>
                    <a:pt x="0" y="55714"/>
                  </a:lnTo>
                  <a:cubicBezTo>
                    <a:pt x="0" y="40938"/>
                    <a:pt x="5870" y="26767"/>
                    <a:pt x="16318" y="16318"/>
                  </a:cubicBezTo>
                  <a:cubicBezTo>
                    <a:pt x="26767" y="5870"/>
                    <a:pt x="40938" y="0"/>
                    <a:pt x="55714" y="0"/>
                  </a:cubicBezTo>
                  <a:close/>
                </a:path>
              </a:pathLst>
            </a:custGeom>
            <a:solidFill>
              <a:srgbClr val="376D49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19050"/>
              <a:ext cx="597016" cy="152630"/>
            </a:xfrm>
            <a:prstGeom prst="rect">
              <a:avLst/>
            </a:prstGeom>
          </p:spPr>
          <p:txBody>
            <a:bodyPr lIns="56055" tIns="56055" rIns="56055" bIns="56055" rtlCol="0" anchor="ctr"/>
            <a:lstStyle/>
            <a:p>
              <a:pPr algn="ctr">
                <a:lnSpc>
                  <a:spcPts val="3120"/>
                </a:lnSpc>
              </a:pPr>
              <a:r>
                <a:rPr lang="en-US" sz="2400" dirty="0">
                  <a:solidFill>
                    <a:srgbClr val="FFFFFF"/>
                  </a:solidFill>
                  <a:latin typeface="Montserrat Light"/>
                </a:rPr>
                <a:t>2023-2026</a:t>
              </a:r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1020129" y="5346625"/>
            <a:ext cx="8553855" cy="5969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900"/>
              </a:lnSpc>
            </a:pPr>
            <a:r>
              <a:rPr lang="en-US" sz="3500" spc="175" dirty="0" err="1">
                <a:solidFill>
                  <a:srgbClr val="376D49"/>
                </a:solidFill>
                <a:latin typeface="Open Sauce"/>
              </a:rPr>
              <a:t>Projekto</a:t>
            </a:r>
            <a:r>
              <a:rPr lang="en-US" sz="3500" spc="175" dirty="0">
                <a:solidFill>
                  <a:srgbClr val="376D49"/>
                </a:solidFill>
                <a:latin typeface="Open Sauce"/>
              </a:rPr>
              <a:t> </a:t>
            </a:r>
            <a:r>
              <a:rPr lang="en-US" sz="3500" spc="175" dirty="0" err="1">
                <a:solidFill>
                  <a:srgbClr val="376D49"/>
                </a:solidFill>
                <a:latin typeface="Open Sauce"/>
              </a:rPr>
              <a:t>pristatymas</a:t>
            </a:r>
            <a:endParaRPr lang="en-US" sz="3500" spc="175" dirty="0">
              <a:solidFill>
                <a:srgbClr val="376D49"/>
              </a:solidFill>
              <a:latin typeface="Open Sauce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1020129" y="4178860"/>
            <a:ext cx="10756200" cy="7105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5279"/>
              </a:lnSpc>
            </a:pPr>
            <a:r>
              <a:rPr lang="en-US" sz="5499">
                <a:solidFill>
                  <a:srgbClr val="376D49"/>
                </a:solidFill>
                <a:latin typeface="Glacial Indifference"/>
              </a:rPr>
              <a:t>CHANGE(K)NOW!</a:t>
            </a:r>
            <a:endParaRPr lang="en-US" sz="5499" dirty="0">
              <a:solidFill>
                <a:srgbClr val="376D49"/>
              </a:solidFill>
              <a:latin typeface="Glacial Indifference"/>
            </a:endParaRPr>
          </a:p>
        </p:txBody>
      </p:sp>
      <p:grpSp>
        <p:nvGrpSpPr>
          <p:cNvPr id="8" name="Group 8"/>
          <p:cNvGrpSpPr/>
          <p:nvPr/>
        </p:nvGrpSpPr>
        <p:grpSpPr>
          <a:xfrm>
            <a:off x="-2451415" y="-3174016"/>
            <a:ext cx="5933891" cy="5933891"/>
            <a:chOff x="0" y="0"/>
            <a:chExt cx="812800" cy="812800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376D49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76200" y="57150"/>
              <a:ext cx="660400" cy="6794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8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11" name="TextBox 11"/>
          <p:cNvSpPr txBox="1"/>
          <p:nvPr/>
        </p:nvSpPr>
        <p:spPr>
          <a:xfrm>
            <a:off x="11881503" y="9286875"/>
            <a:ext cx="3811409" cy="2406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1960"/>
              </a:lnSpc>
            </a:pPr>
            <a:r>
              <a:rPr lang="en-US" sz="1400">
                <a:solidFill>
                  <a:srgbClr val="FEFEFF"/>
                </a:solidFill>
                <a:latin typeface="Glacial Indifference"/>
              </a:rPr>
              <a:t>Credit: Parradee Kietsirikul from Getty Images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006877" y="7403773"/>
            <a:ext cx="8553855" cy="200343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045"/>
              </a:lnSpc>
            </a:pPr>
            <a:r>
              <a:rPr lang="en-US" sz="2889" spc="144" dirty="0">
                <a:solidFill>
                  <a:srgbClr val="3D6D95"/>
                </a:solidFill>
                <a:latin typeface="Glacial Indifference"/>
              </a:rPr>
              <a:t>Vaiva </a:t>
            </a:r>
            <a:r>
              <a:rPr lang="en-US" sz="2889" spc="144" dirty="0" err="1">
                <a:solidFill>
                  <a:srgbClr val="3D6D95"/>
                </a:solidFill>
                <a:latin typeface="Glacial Indifference"/>
              </a:rPr>
              <a:t>Ramanauskien</a:t>
            </a:r>
            <a:r>
              <a:rPr lang="lt-LT" sz="2889" spc="144" dirty="0">
                <a:solidFill>
                  <a:srgbClr val="3D6D95"/>
                </a:solidFill>
                <a:latin typeface="Glacial Indifference"/>
              </a:rPr>
              <a:t>ė, Aplinkosaugos valdymo ir technologijų centras </a:t>
            </a:r>
          </a:p>
          <a:p>
            <a:pPr>
              <a:lnSpc>
                <a:spcPts val="4045"/>
              </a:lnSpc>
            </a:pPr>
            <a:r>
              <a:rPr lang="en-US" sz="2889" spc="144" dirty="0">
                <a:solidFill>
                  <a:srgbClr val="3D6D95"/>
                </a:solidFill>
                <a:latin typeface="Glacial Indifference"/>
              </a:rPr>
              <a:t>2024 04 22</a:t>
            </a:r>
          </a:p>
          <a:p>
            <a:pPr>
              <a:lnSpc>
                <a:spcPts val="3905"/>
              </a:lnSpc>
            </a:pPr>
            <a:endParaRPr lang="en-US" sz="2789" spc="139" dirty="0">
              <a:solidFill>
                <a:srgbClr val="3D6D95"/>
              </a:solidFill>
              <a:latin typeface="Glacial Indifference"/>
            </a:endParaRPr>
          </a:p>
        </p:txBody>
      </p:sp>
      <p:sp>
        <p:nvSpPr>
          <p:cNvPr id="13" name="Freeform 13"/>
          <p:cNvSpPr/>
          <p:nvPr/>
        </p:nvSpPr>
        <p:spPr>
          <a:xfrm>
            <a:off x="6038941" y="580047"/>
            <a:ext cx="5513566" cy="2331967"/>
          </a:xfrm>
          <a:custGeom>
            <a:avLst/>
            <a:gdLst/>
            <a:ahLst/>
            <a:cxnLst/>
            <a:rect l="l" t="t" r="r" b="b"/>
            <a:pathLst>
              <a:path w="5513566" h="2331967">
                <a:moveTo>
                  <a:pt x="0" y="0"/>
                </a:moveTo>
                <a:lnTo>
                  <a:pt x="5513566" y="0"/>
                </a:lnTo>
                <a:lnTo>
                  <a:pt x="5513566" y="2331967"/>
                </a:lnTo>
                <a:lnTo>
                  <a:pt x="0" y="2331967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EFE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4897496" y="7061056"/>
            <a:ext cx="5933891" cy="5933891"/>
            <a:chOff x="0" y="0"/>
            <a:chExt cx="812800" cy="8128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376D49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76200" y="57150"/>
              <a:ext cx="660400" cy="6794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8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>
            <a:off x="12146734" y="2047104"/>
            <a:ext cx="5486400" cy="7980897"/>
          </a:xfrm>
          <a:custGeom>
            <a:avLst/>
            <a:gdLst/>
            <a:ahLst/>
            <a:cxnLst/>
            <a:rect l="l" t="t" r="r" b="b"/>
            <a:pathLst>
              <a:path w="5486400" h="7980897">
                <a:moveTo>
                  <a:pt x="0" y="0"/>
                </a:moveTo>
                <a:lnTo>
                  <a:pt x="5486400" y="0"/>
                </a:lnTo>
                <a:lnTo>
                  <a:pt x="5486400" y="7980897"/>
                </a:lnTo>
                <a:lnTo>
                  <a:pt x="0" y="798089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40916" r="-40916"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6" name="Group 6"/>
          <p:cNvGrpSpPr/>
          <p:nvPr/>
        </p:nvGrpSpPr>
        <p:grpSpPr>
          <a:xfrm>
            <a:off x="-2451415" y="-3174016"/>
            <a:ext cx="5933891" cy="5933891"/>
            <a:chOff x="0" y="0"/>
            <a:chExt cx="812800" cy="81280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376D49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76200" y="57150"/>
              <a:ext cx="660400" cy="6794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8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9" name="Freeform 9"/>
          <p:cNvSpPr/>
          <p:nvPr/>
        </p:nvSpPr>
        <p:spPr>
          <a:xfrm>
            <a:off x="13820650" y="294417"/>
            <a:ext cx="3812484" cy="1612493"/>
          </a:xfrm>
          <a:custGeom>
            <a:avLst/>
            <a:gdLst/>
            <a:ahLst/>
            <a:cxnLst/>
            <a:rect l="l" t="t" r="r" b="b"/>
            <a:pathLst>
              <a:path w="3812484" h="1612493">
                <a:moveTo>
                  <a:pt x="0" y="0"/>
                </a:moveTo>
                <a:lnTo>
                  <a:pt x="3812484" y="0"/>
                </a:lnTo>
                <a:lnTo>
                  <a:pt x="3812484" y="1612494"/>
                </a:lnTo>
                <a:lnTo>
                  <a:pt x="0" y="161249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1" name="TextBox 11"/>
          <p:cNvSpPr txBox="1"/>
          <p:nvPr/>
        </p:nvSpPr>
        <p:spPr>
          <a:xfrm>
            <a:off x="2650559" y="2218745"/>
            <a:ext cx="10756200" cy="87863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6719"/>
              </a:lnSpc>
            </a:pPr>
            <a:r>
              <a:rPr lang="en-US" sz="6999" dirty="0">
                <a:solidFill>
                  <a:srgbClr val="376D49"/>
                </a:solidFill>
                <a:latin typeface="Glacial Indifference"/>
              </a:rPr>
              <a:t>APIE PROJEKT</a:t>
            </a:r>
            <a:r>
              <a:rPr lang="lt-LT" sz="6999" dirty="0">
                <a:solidFill>
                  <a:srgbClr val="376D49"/>
                </a:solidFill>
                <a:latin typeface="Glacial Indifference"/>
              </a:rPr>
              <a:t>Ą</a:t>
            </a:r>
            <a:endParaRPr lang="en-US" sz="6999" dirty="0">
              <a:solidFill>
                <a:srgbClr val="376D49"/>
              </a:solidFill>
              <a:latin typeface="Glacial Indifference"/>
            </a:endParaRPr>
          </a:p>
        </p:txBody>
      </p:sp>
      <p:sp>
        <p:nvSpPr>
          <p:cNvPr id="13" name="TextBox 13"/>
          <p:cNvSpPr txBox="1"/>
          <p:nvPr/>
        </p:nvSpPr>
        <p:spPr>
          <a:xfrm>
            <a:off x="12218481" y="9768286"/>
            <a:ext cx="2336800" cy="2406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960"/>
              </a:lnSpc>
            </a:pPr>
            <a:r>
              <a:rPr lang="en-US" sz="1400">
                <a:solidFill>
                  <a:srgbClr val="FEFEFF"/>
                </a:solidFill>
                <a:latin typeface="Glacial Indifference"/>
              </a:rPr>
              <a:t>Credit: Ella Olsson from Pexels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2994DF7E-708D-5E01-E30F-74727D88FD47}"/>
              </a:ext>
            </a:extLst>
          </p:cNvPr>
          <p:cNvSpPr txBox="1"/>
          <p:nvPr/>
        </p:nvSpPr>
        <p:spPr>
          <a:xfrm>
            <a:off x="654867" y="3820642"/>
            <a:ext cx="9936934" cy="557947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lt-LT" sz="2800" b="1" i="0" u="none" strike="noStrike" kern="1200" cap="none" spc="0" normalizeH="0" baseline="0" noProof="0" dirty="0">
                <a:ln>
                  <a:noFill/>
                </a:ln>
                <a:solidFill>
                  <a:srgbClr val="5C806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Trukmė</a:t>
            </a:r>
            <a:r>
              <a:rPr kumimoji="0" lang="en-GB" sz="2800" b="0" i="0" u="none" strike="noStrike" kern="1200" cap="none" spc="0" normalizeH="0" baseline="0" noProof="0" dirty="0">
                <a:ln>
                  <a:noFill/>
                </a:ln>
                <a:solidFill>
                  <a:srgbClr val="5C806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 </a:t>
            </a:r>
            <a:r>
              <a:rPr kumimoji="0" lang="en-GB" sz="2800" b="0" i="0" u="none" strike="noStrike" kern="1200" cap="none" spc="0" normalizeH="0" baseline="0" noProof="0" dirty="0">
                <a:ln>
                  <a:noFill/>
                </a:ln>
                <a:solidFill>
                  <a:srgbClr val="4B4B4D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1/11/2023 – 31/10/2026</a:t>
            </a:r>
          </a:p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lt-LT" sz="2800" b="1" dirty="0">
                <a:solidFill>
                  <a:srgbClr val="5C8064"/>
                </a:solidFill>
                <a:highlight>
                  <a:srgbClr val="FFFFFF"/>
                </a:highlight>
                <a:latin typeface="Calibri" panose="020F0502020204030204"/>
              </a:rPr>
              <a:t>B</a:t>
            </a:r>
            <a:r>
              <a:rPr kumimoji="0" lang="lt-LT" sz="2800" b="1" i="0" u="none" strike="noStrike" kern="1200" cap="none" spc="0" normalizeH="0" baseline="0" noProof="0" dirty="0">
                <a:ln>
                  <a:noFill/>
                </a:ln>
                <a:solidFill>
                  <a:srgbClr val="5C8064"/>
                </a:solidFill>
                <a:effectLst/>
                <a:highlight>
                  <a:srgbClr val="FFFFFF"/>
                </a:highlight>
                <a:uLnTx/>
                <a:uFillTx/>
                <a:latin typeface="Calibri" panose="020F0502020204030204"/>
                <a:ea typeface="+mn-ea"/>
                <a:cs typeface="+mn-cs"/>
              </a:rPr>
              <a:t>endras</a:t>
            </a:r>
            <a:r>
              <a:rPr kumimoji="0" lang="en-GB" sz="2800" b="1" i="0" u="none" strike="noStrike" kern="1200" cap="none" spc="0" normalizeH="0" baseline="0" noProof="0" dirty="0">
                <a:ln>
                  <a:noFill/>
                </a:ln>
                <a:solidFill>
                  <a:srgbClr val="5C8064"/>
                </a:solidFill>
                <a:effectLst/>
                <a:highlight>
                  <a:srgbClr val="FFFFFF"/>
                </a:highlight>
                <a:uLnTx/>
                <a:uFillTx/>
                <a:latin typeface="Calibri" panose="020F0502020204030204"/>
                <a:ea typeface="+mn-ea"/>
                <a:cs typeface="+mn-cs"/>
              </a:rPr>
              <a:t> b</a:t>
            </a:r>
            <a:r>
              <a:rPr kumimoji="0" lang="lt-LT" sz="2800" b="1" i="0" u="none" strike="noStrike" kern="1200" cap="none" spc="0" normalizeH="0" baseline="0" noProof="0" dirty="0">
                <a:ln>
                  <a:noFill/>
                </a:ln>
                <a:solidFill>
                  <a:srgbClr val="5C8064"/>
                </a:solidFill>
                <a:effectLst/>
                <a:highlight>
                  <a:srgbClr val="FFFFFF"/>
                </a:highlight>
                <a:uLnTx/>
                <a:uFillTx/>
                <a:latin typeface="Calibri" panose="020F0502020204030204"/>
                <a:ea typeface="+mn-ea"/>
                <a:cs typeface="+mn-cs"/>
              </a:rPr>
              <a:t>i</a:t>
            </a:r>
            <a:r>
              <a:rPr kumimoji="0" lang="en-GB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5C8064"/>
                </a:solidFill>
                <a:effectLst/>
                <a:highlight>
                  <a:srgbClr val="FFFFFF"/>
                </a:highlight>
                <a:uLnTx/>
                <a:uFillTx/>
                <a:latin typeface="Calibri" panose="020F0502020204030204"/>
                <a:ea typeface="+mn-ea"/>
                <a:cs typeface="+mn-cs"/>
              </a:rPr>
              <a:t>ud</a:t>
            </a:r>
            <a:r>
              <a:rPr kumimoji="0" lang="lt-LT" sz="2800" b="1" i="0" u="none" strike="noStrike" kern="1200" cap="none" spc="0" normalizeH="0" baseline="0" noProof="0" dirty="0">
                <a:ln>
                  <a:noFill/>
                </a:ln>
                <a:solidFill>
                  <a:srgbClr val="5C8064"/>
                </a:solidFill>
                <a:effectLst/>
                <a:highlight>
                  <a:srgbClr val="FFFFFF"/>
                </a:highlight>
                <a:uLnTx/>
                <a:uFillTx/>
                <a:latin typeface="Calibri" panose="020F0502020204030204"/>
                <a:ea typeface="+mn-ea"/>
                <a:cs typeface="+mn-cs"/>
              </a:rPr>
              <a:t>žetas:</a:t>
            </a:r>
            <a:r>
              <a:rPr kumimoji="0" lang="en-GB" sz="2800" b="1" i="0" u="none" strike="noStrike" kern="1200" cap="none" spc="0" normalizeH="0" baseline="0" noProof="0" dirty="0">
                <a:ln>
                  <a:noFill/>
                </a:ln>
                <a:solidFill>
                  <a:srgbClr val="5C8064"/>
                </a:solidFill>
                <a:effectLst/>
                <a:highlight>
                  <a:srgbClr val="FFFFFF"/>
                </a:highlight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2800" b="0" i="0" u="none" strike="noStrike" kern="1200" cap="none" spc="0" normalizeH="0" baseline="0" noProof="0" dirty="0">
                <a:ln>
                  <a:noFill/>
                </a:ln>
                <a:solidFill>
                  <a:srgbClr val="4B4B4D"/>
                </a:solidFill>
                <a:effectLst/>
                <a:highlight>
                  <a:srgbClr val="FFFFFF"/>
                </a:highlight>
                <a:uLnTx/>
                <a:uFillTx/>
                <a:latin typeface="Calibri" panose="020F0502020204030204"/>
                <a:ea typeface="+mn-ea"/>
                <a:cs typeface="+mn-cs"/>
              </a:rPr>
              <a:t>4.6 m</a:t>
            </a:r>
            <a:r>
              <a:rPr kumimoji="0" lang="lt-LT" sz="2800" b="0" i="0" u="none" strike="noStrike" kern="1200" cap="none" spc="0" normalizeH="0" baseline="0" noProof="0" dirty="0">
                <a:ln>
                  <a:noFill/>
                </a:ln>
                <a:solidFill>
                  <a:srgbClr val="4B4B4D"/>
                </a:solidFill>
                <a:effectLst/>
                <a:highlight>
                  <a:srgbClr val="FFFFFF"/>
                </a:highlight>
                <a:uLnTx/>
                <a:uFillTx/>
                <a:latin typeface="Calibri" panose="020F0502020204030204"/>
                <a:ea typeface="+mn-ea"/>
                <a:cs typeface="+mn-cs"/>
              </a:rPr>
              <a:t>ln.</a:t>
            </a:r>
            <a:r>
              <a:rPr kumimoji="0" lang="en-GB" sz="2800" b="0" i="0" u="none" strike="noStrike" kern="1200" cap="none" spc="0" normalizeH="0" baseline="0" noProof="0" dirty="0">
                <a:ln>
                  <a:noFill/>
                </a:ln>
                <a:solidFill>
                  <a:srgbClr val="4B4B4D"/>
                </a:solidFill>
                <a:effectLst/>
                <a:highlight>
                  <a:srgbClr val="FFFFFF"/>
                </a:highlight>
                <a:uLnTx/>
                <a:uFillTx/>
                <a:latin typeface="Calibri" panose="020F0502020204030204"/>
                <a:ea typeface="+mn-ea"/>
                <a:cs typeface="+mn-cs"/>
              </a:rPr>
              <a:t> EUR</a:t>
            </a:r>
          </a:p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5C806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Proje</a:t>
            </a:r>
            <a:r>
              <a:rPr kumimoji="0" lang="lt-LT" sz="2800" b="1" i="0" u="none" strike="noStrike" kern="1200" cap="none" spc="0" normalizeH="0" baseline="0" noProof="0" dirty="0">
                <a:ln>
                  <a:noFill/>
                </a:ln>
                <a:solidFill>
                  <a:srgbClr val="5C806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kto partneriai:</a:t>
            </a:r>
            <a:r>
              <a:rPr kumimoji="0" lang="en-GB" sz="2800" b="1" i="0" u="none" strike="noStrike" kern="1200" cap="none" spc="0" normalizeH="0" baseline="0" noProof="0" dirty="0">
                <a:ln>
                  <a:noFill/>
                </a:ln>
                <a:solidFill>
                  <a:srgbClr val="5C806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2800" b="0" i="0" u="none" strike="noStrike" kern="1200" cap="none" spc="0" normalizeH="0" baseline="0" noProof="0" dirty="0">
                <a:ln>
                  <a:noFill/>
                </a:ln>
                <a:solidFill>
                  <a:srgbClr val="4B4B4D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23 partner</a:t>
            </a:r>
            <a:r>
              <a:rPr kumimoji="0" lang="lt-LT" sz="2800" b="0" i="0" u="none" strike="noStrike" kern="1200" cap="none" spc="0" normalizeH="0" baseline="0" noProof="0" dirty="0">
                <a:ln>
                  <a:noFill/>
                </a:ln>
                <a:solidFill>
                  <a:srgbClr val="4B4B4D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iai</a:t>
            </a:r>
            <a:r>
              <a:rPr kumimoji="0" lang="en-GB" sz="2800" b="0" i="0" u="none" strike="noStrike" kern="1200" cap="none" spc="0" normalizeH="0" baseline="0" noProof="0" dirty="0">
                <a:ln>
                  <a:noFill/>
                </a:ln>
                <a:solidFill>
                  <a:srgbClr val="4B4B4D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and 14 as</a:t>
            </a:r>
            <a:r>
              <a:rPr kumimoji="0" lang="lt-LT" sz="2800" b="0" i="0" u="none" strike="noStrike" kern="1200" cap="none" spc="0" normalizeH="0" baseline="0" noProof="0" dirty="0">
                <a:ln>
                  <a:noFill/>
                </a:ln>
                <a:solidFill>
                  <a:srgbClr val="4B4B4D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ocijuotų</a:t>
            </a:r>
            <a:r>
              <a:rPr kumimoji="0" lang="en-GB" sz="2800" b="0" i="0" u="none" strike="noStrike" kern="1200" cap="none" spc="0" normalizeH="0" baseline="0" noProof="0" dirty="0">
                <a:ln>
                  <a:noFill/>
                </a:ln>
                <a:solidFill>
                  <a:srgbClr val="4B4B4D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partner</a:t>
            </a:r>
            <a:r>
              <a:rPr kumimoji="0" lang="lt-LT" sz="2800" b="0" i="0" u="none" strike="noStrike" kern="1200" cap="none" spc="0" normalizeH="0" baseline="0" noProof="0" dirty="0">
                <a:ln>
                  <a:noFill/>
                </a:ln>
                <a:solidFill>
                  <a:srgbClr val="4B4B4D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ių</a:t>
            </a:r>
            <a:r>
              <a:rPr kumimoji="0" lang="en-GB" sz="2800" b="0" i="0" u="none" strike="noStrike" kern="1200" cap="none" spc="0" normalizeH="0" baseline="0" noProof="0" dirty="0">
                <a:ln>
                  <a:noFill/>
                </a:ln>
                <a:solidFill>
                  <a:srgbClr val="4B4B4D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lt-LT" sz="2800" b="0" i="0" u="none" strike="noStrike" kern="1200" cap="none" spc="0" normalizeH="0" baseline="0" noProof="0" dirty="0">
                <a:ln>
                  <a:noFill/>
                </a:ln>
                <a:solidFill>
                  <a:srgbClr val="4B4B4D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iš  </a:t>
            </a:r>
            <a:r>
              <a:rPr kumimoji="0" lang="en-GB" sz="2800" b="0" i="0" u="none" strike="noStrike" kern="1200" cap="none" spc="0" normalizeH="0" baseline="0" noProof="0" dirty="0">
                <a:ln>
                  <a:noFill/>
                </a:ln>
                <a:solidFill>
                  <a:srgbClr val="4B4B4D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8 B</a:t>
            </a:r>
            <a:r>
              <a:rPr kumimoji="0" lang="lt-LT" sz="2800" b="0" i="0" u="none" strike="noStrike" kern="1200" cap="none" spc="0" normalizeH="0" baseline="0" noProof="0" dirty="0">
                <a:ln>
                  <a:noFill/>
                </a:ln>
                <a:solidFill>
                  <a:srgbClr val="4B4B4D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J</a:t>
            </a:r>
            <a:r>
              <a:rPr kumimoji="0" lang="en-GB" sz="2800" b="0" i="0" u="none" strike="noStrike" kern="1200" cap="none" spc="0" normalizeH="0" baseline="0" noProof="0" dirty="0">
                <a:ln>
                  <a:noFill/>
                </a:ln>
                <a:solidFill>
                  <a:srgbClr val="4B4B4D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 </a:t>
            </a:r>
            <a:r>
              <a:rPr kumimoji="0" lang="lt-LT" sz="2800" b="0" i="0" u="none" strike="noStrike" kern="1200" cap="none" spc="0" normalizeH="0" baseline="0" noProof="0" dirty="0">
                <a:ln>
                  <a:noFill/>
                </a:ln>
                <a:solidFill>
                  <a:srgbClr val="4B4B4D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šalių</a:t>
            </a:r>
            <a:r>
              <a:rPr kumimoji="0" lang="en-GB" sz="2800" b="0" i="0" u="none" strike="noStrike" kern="1200" cap="none" spc="0" normalizeH="0" baseline="0" noProof="0" dirty="0">
                <a:ln>
                  <a:noFill/>
                </a:ln>
                <a:solidFill>
                  <a:srgbClr val="4B4B4D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</a:p>
          <a:p>
            <a:pPr marL="1485900" marR="0" lvl="2" indent="-3429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lt-LT" sz="2800" b="0" i="0" u="none" strike="noStrike" kern="1200" cap="none" spc="0" normalizeH="0" baseline="0" noProof="0" dirty="0">
                <a:ln>
                  <a:noFill/>
                </a:ln>
                <a:solidFill>
                  <a:srgbClr val="4B4B4D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savivaldybės</a:t>
            </a:r>
            <a:r>
              <a:rPr kumimoji="0" lang="en-GB" sz="2800" b="0" i="0" u="none" strike="noStrike" kern="1200" cap="none" spc="0" normalizeH="0" baseline="0" noProof="0" dirty="0">
                <a:ln>
                  <a:noFill/>
                </a:ln>
                <a:solidFill>
                  <a:srgbClr val="4B4B4D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-13</a:t>
            </a:r>
          </a:p>
          <a:p>
            <a:pPr marL="1485900" marR="0" lvl="2" indent="-3429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lt-LT" sz="2800" b="0" i="0" u="none" strike="noStrike" kern="1200" cap="none" spc="0" normalizeH="0" baseline="0" noProof="0" dirty="0">
                <a:ln>
                  <a:noFill/>
                </a:ln>
                <a:solidFill>
                  <a:srgbClr val="4B4B4D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aplinkosaugos NVO</a:t>
            </a:r>
            <a:r>
              <a:rPr kumimoji="0" lang="en-GB" sz="2800" b="0" i="0" u="none" strike="noStrike" kern="1200" cap="none" spc="0" normalizeH="0" baseline="0" noProof="0" dirty="0">
                <a:ln>
                  <a:noFill/>
                </a:ln>
                <a:solidFill>
                  <a:srgbClr val="4B4B4D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- 9</a:t>
            </a:r>
          </a:p>
          <a:p>
            <a:pPr marL="1485900" marR="0" lvl="2" indent="-3429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lt-LT" sz="2800" dirty="0">
                <a:solidFill>
                  <a:srgbClr val="4B4B4D"/>
                </a:solidFill>
                <a:latin typeface="Calibri" panose="020F0502020204030204"/>
              </a:rPr>
              <a:t>r</a:t>
            </a:r>
            <a:r>
              <a:rPr kumimoji="0" lang="en-GB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4B4B4D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egion</a:t>
            </a:r>
            <a:r>
              <a:rPr kumimoji="0" lang="lt-LT" sz="2800" b="0" i="0" u="none" strike="noStrike" kern="1200" cap="none" spc="0" normalizeH="0" baseline="0" noProof="0" dirty="0">
                <a:ln>
                  <a:noFill/>
                </a:ln>
                <a:solidFill>
                  <a:srgbClr val="4B4B4D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inės savivaldybių  asociacijos</a:t>
            </a:r>
            <a:r>
              <a:rPr kumimoji="0" lang="en-GB" sz="2800" b="0" i="0" u="none" strike="noStrike" kern="1200" cap="none" spc="0" normalizeH="0" baseline="0" noProof="0" dirty="0">
                <a:ln>
                  <a:noFill/>
                </a:ln>
                <a:solidFill>
                  <a:srgbClr val="4B4B4D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- 3</a:t>
            </a:r>
          </a:p>
          <a:p>
            <a:pPr marL="1485900" marR="0" lvl="2" indent="-3429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lt-LT" sz="2800" dirty="0">
                <a:solidFill>
                  <a:srgbClr val="4B4B4D"/>
                </a:solidFill>
                <a:latin typeface="Calibri" panose="020F0502020204030204"/>
              </a:rPr>
              <a:t>r</a:t>
            </a:r>
            <a:r>
              <a:rPr kumimoji="0" lang="en-GB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4B4B4D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egion</a:t>
            </a:r>
            <a:r>
              <a:rPr kumimoji="0" lang="lt-LT" sz="2800" b="0" i="0" u="none" strike="noStrike" kern="1200" cap="none" spc="0" normalizeH="0" baseline="0" noProof="0" dirty="0">
                <a:ln>
                  <a:noFill/>
                </a:ln>
                <a:solidFill>
                  <a:srgbClr val="4B4B4D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inės valdžios institucijos</a:t>
            </a:r>
            <a:r>
              <a:rPr kumimoji="0" lang="en-GB" sz="2800" b="0" i="0" u="none" strike="noStrike" kern="1200" cap="none" spc="0" normalizeH="0" baseline="0" noProof="0" dirty="0">
                <a:ln>
                  <a:noFill/>
                </a:ln>
                <a:solidFill>
                  <a:srgbClr val="4B4B4D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-1</a:t>
            </a:r>
          </a:p>
          <a:p>
            <a:pPr marL="1485900" marR="0" lvl="2" indent="-3429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lt-LT" sz="2800" dirty="0">
                <a:solidFill>
                  <a:srgbClr val="4B4B4D"/>
                </a:solidFill>
                <a:latin typeface="Calibri" panose="020F0502020204030204"/>
              </a:rPr>
              <a:t>m</a:t>
            </a:r>
            <a:r>
              <a:rPr kumimoji="0" lang="lt-LT" sz="2800" b="0" i="0" u="none" strike="noStrike" kern="1200" cap="none" spc="0" normalizeH="0" baseline="0" noProof="0" dirty="0">
                <a:ln>
                  <a:noFill/>
                </a:ln>
                <a:solidFill>
                  <a:srgbClr val="4B4B4D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okslo institucijos</a:t>
            </a:r>
            <a:r>
              <a:rPr kumimoji="0" lang="en-GB" sz="2800" b="0" i="0" u="none" strike="noStrike" kern="1200" cap="none" spc="0" normalizeH="0" baseline="0" noProof="0" dirty="0">
                <a:ln>
                  <a:noFill/>
                </a:ln>
                <a:solidFill>
                  <a:srgbClr val="4B4B4D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– 2</a:t>
            </a:r>
          </a:p>
          <a:p>
            <a:pPr marL="1485900" marR="0" lvl="2" indent="-3429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lt-LT" sz="2800" b="0" i="0" u="none" strike="noStrike" kern="1200" cap="none" spc="0" normalizeH="0" baseline="0" noProof="0" dirty="0">
                <a:ln>
                  <a:noFill/>
                </a:ln>
                <a:solidFill>
                  <a:srgbClr val="4B4B4D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verslo įmonės</a:t>
            </a:r>
            <a:r>
              <a:rPr kumimoji="0" lang="en-GB" sz="2800" b="0" i="0" u="none" strike="noStrike" kern="1200" cap="none" spc="0" normalizeH="0" baseline="0" noProof="0" dirty="0">
                <a:ln>
                  <a:noFill/>
                </a:ln>
                <a:solidFill>
                  <a:srgbClr val="4B4B4D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– 3</a:t>
            </a:r>
          </a:p>
          <a:p>
            <a:pPr marL="1485900" marR="0" lvl="2" indent="-3429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lt-LT" sz="2800" dirty="0">
                <a:solidFill>
                  <a:srgbClr val="4B4B4D"/>
                </a:solidFill>
                <a:latin typeface="Calibri" panose="020F0502020204030204"/>
              </a:rPr>
              <a:t>v</a:t>
            </a:r>
            <a:r>
              <a:rPr kumimoji="0" lang="lt-LT" sz="2800" b="0" i="0" u="none" strike="noStrike" kern="1200" cap="none" spc="0" normalizeH="0" baseline="0" noProof="0" dirty="0">
                <a:ln>
                  <a:noFill/>
                </a:ln>
                <a:solidFill>
                  <a:srgbClr val="4B4B4D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ietos veiklos grupės ir inovacijų centrai</a:t>
            </a:r>
            <a:r>
              <a:rPr kumimoji="0" lang="en-GB" sz="2800" b="0" i="0" u="none" strike="noStrike" kern="1200" cap="none" spc="0" normalizeH="0" baseline="0" noProof="0" dirty="0">
                <a:ln>
                  <a:noFill/>
                </a:ln>
                <a:solidFill>
                  <a:srgbClr val="4B4B4D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- 4</a:t>
            </a:r>
          </a:p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lt-LT" sz="2800" b="1" i="0" u="none" strike="noStrike" kern="1200" cap="none" spc="0" normalizeH="0" baseline="0" noProof="0" dirty="0">
                <a:ln>
                  <a:noFill/>
                </a:ln>
                <a:solidFill>
                  <a:srgbClr val="5C806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Koordinuoja:</a:t>
            </a:r>
            <a:r>
              <a:rPr kumimoji="0" lang="en-GB" sz="2800" b="1" i="0" u="none" strike="noStrike" kern="1200" cap="none" spc="0" normalizeH="0" baseline="0" noProof="0" dirty="0">
                <a:ln>
                  <a:noFill/>
                </a:ln>
                <a:solidFill>
                  <a:srgbClr val="5C806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4B4B4D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Vidzem</a:t>
            </a:r>
            <a:r>
              <a:rPr kumimoji="0" lang="lt-LT" sz="2800" b="0" i="0" u="none" strike="noStrike" kern="1200" cap="none" spc="0" normalizeH="0" baseline="0" noProof="0" dirty="0">
                <a:ln>
                  <a:noFill/>
                </a:ln>
                <a:solidFill>
                  <a:srgbClr val="4B4B4D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ės kolegija</a:t>
            </a:r>
            <a:r>
              <a:rPr kumimoji="0" lang="en-GB" sz="2800" b="0" i="0" u="none" strike="noStrike" kern="1200" cap="none" spc="0" normalizeH="0" baseline="0" noProof="0" dirty="0">
                <a:ln>
                  <a:noFill/>
                </a:ln>
                <a:solidFill>
                  <a:srgbClr val="4B4B4D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(LV).</a:t>
            </a:r>
            <a:endParaRPr kumimoji="0" lang="de-AT" sz="2800" b="0" i="0" u="none" strike="noStrike" kern="1200" cap="none" spc="0" normalizeH="0" baseline="0" noProof="0" dirty="0">
              <a:ln>
                <a:noFill/>
              </a:ln>
              <a:solidFill>
                <a:srgbClr val="4B4B4D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EFE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2451415" y="-3174016"/>
            <a:ext cx="5933891" cy="5933891"/>
            <a:chOff x="0" y="0"/>
            <a:chExt cx="812800" cy="8128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376D49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76200" y="57150"/>
              <a:ext cx="660400" cy="6794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8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>
            <a:off x="13820650" y="294417"/>
            <a:ext cx="3812484" cy="1612493"/>
          </a:xfrm>
          <a:custGeom>
            <a:avLst/>
            <a:gdLst/>
            <a:ahLst/>
            <a:cxnLst/>
            <a:rect l="l" t="t" r="r" b="b"/>
            <a:pathLst>
              <a:path w="3812484" h="1612493">
                <a:moveTo>
                  <a:pt x="0" y="0"/>
                </a:moveTo>
                <a:lnTo>
                  <a:pt x="3812484" y="0"/>
                </a:lnTo>
                <a:lnTo>
                  <a:pt x="3812484" y="1612494"/>
                </a:lnTo>
                <a:lnTo>
                  <a:pt x="0" y="161249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515DACEC-659B-C1E3-80B2-1D755427712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26172" y="1721638"/>
            <a:ext cx="14706961" cy="7812011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EFE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2451415" y="-3174016"/>
            <a:ext cx="5933891" cy="5933891"/>
            <a:chOff x="0" y="0"/>
            <a:chExt cx="812800" cy="8128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376D49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76200" y="57150"/>
              <a:ext cx="660400" cy="6794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8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>
            <a:off x="13820650" y="294417"/>
            <a:ext cx="3812484" cy="1612493"/>
          </a:xfrm>
          <a:custGeom>
            <a:avLst/>
            <a:gdLst/>
            <a:ahLst/>
            <a:cxnLst/>
            <a:rect l="l" t="t" r="r" b="b"/>
            <a:pathLst>
              <a:path w="3812484" h="1612493">
                <a:moveTo>
                  <a:pt x="0" y="0"/>
                </a:moveTo>
                <a:lnTo>
                  <a:pt x="3812484" y="0"/>
                </a:lnTo>
                <a:lnTo>
                  <a:pt x="3812484" y="1612494"/>
                </a:lnTo>
                <a:lnTo>
                  <a:pt x="0" y="161249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EA1ABDC3-65EF-637D-7846-0A8E788356C9}"/>
              </a:ext>
            </a:extLst>
          </p:cNvPr>
          <p:cNvSpPr txBox="1"/>
          <p:nvPr/>
        </p:nvSpPr>
        <p:spPr>
          <a:xfrm>
            <a:off x="3141000" y="4283847"/>
            <a:ext cx="12022799" cy="31700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lt-LT" sz="4000" b="1" i="1" dirty="0">
                <a:solidFill>
                  <a:srgbClr val="090605"/>
                </a:solidFill>
                <a:effectLst/>
                <a:latin typeface="+mj-lt"/>
              </a:rPr>
              <a:t>Projektas Change(K)now!  </a:t>
            </a:r>
            <a:r>
              <a:rPr lang="lt-LT" sz="4000" b="0" i="1" dirty="0">
                <a:solidFill>
                  <a:srgbClr val="090605"/>
                </a:solidFill>
                <a:effectLst/>
                <a:latin typeface="+mj-lt"/>
              </a:rPr>
              <a:t>siekia padėti savivaldybėms mažinti vienkartinių pakuočių kiekį ir ugdyti įmonių bei gyventojų pritarimą žiediškumo principų taikymui maisto pristatymo ir viešojo maitinimo sistemose.</a:t>
            </a:r>
            <a:r>
              <a:rPr lang="lt-LT" sz="4000" dirty="0">
                <a:latin typeface="+mj-lt"/>
              </a:rPr>
              <a:t> </a:t>
            </a:r>
            <a:br>
              <a:rPr lang="lt-LT" sz="4000" dirty="0">
                <a:latin typeface="+mj-lt"/>
              </a:rPr>
            </a:br>
            <a:endParaRPr lang="en-US" sz="4000" dirty="0">
              <a:latin typeface="+mj-lt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E5BB4DA0-7674-848E-6B3A-571FD23B7EEE}"/>
              </a:ext>
            </a:extLst>
          </p:cNvPr>
          <p:cNvSpPr txBox="1"/>
          <p:nvPr/>
        </p:nvSpPr>
        <p:spPr>
          <a:xfrm>
            <a:off x="3141001" y="2672171"/>
            <a:ext cx="10366512" cy="97097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671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lt-LT" sz="6999" b="0" i="0" u="none" strike="noStrike" kern="1200" cap="none" spc="0" normalizeH="0" baseline="0" noProof="0" dirty="0">
                <a:ln>
                  <a:noFill/>
                </a:ln>
                <a:solidFill>
                  <a:srgbClr val="376D49"/>
                </a:solidFill>
                <a:effectLst/>
                <a:uLnTx/>
                <a:uFillTx/>
                <a:latin typeface="Glacial Indifference"/>
                <a:ea typeface="+mn-ea"/>
                <a:cs typeface="+mn-cs"/>
              </a:rPr>
              <a:t>TIKSLAS</a:t>
            </a:r>
            <a:endParaRPr kumimoji="0" lang="en-US" sz="6999" b="0" i="0" u="none" strike="noStrike" kern="1200" cap="none" spc="0" normalizeH="0" baseline="0" noProof="0" dirty="0">
              <a:ln>
                <a:noFill/>
              </a:ln>
              <a:solidFill>
                <a:srgbClr val="376D49"/>
              </a:solidFill>
              <a:effectLst/>
              <a:uLnTx/>
              <a:uFillTx/>
              <a:latin typeface="Glacial Indifference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6101094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EFE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2451415" y="-3174016"/>
            <a:ext cx="5933891" cy="5933891"/>
            <a:chOff x="0" y="0"/>
            <a:chExt cx="812800" cy="8128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376D49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76200" y="57150"/>
              <a:ext cx="660400" cy="6794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8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>
            <a:off x="13820650" y="294417"/>
            <a:ext cx="3812484" cy="1612493"/>
          </a:xfrm>
          <a:custGeom>
            <a:avLst/>
            <a:gdLst/>
            <a:ahLst/>
            <a:cxnLst/>
            <a:rect l="l" t="t" r="r" b="b"/>
            <a:pathLst>
              <a:path w="3812484" h="1612493">
                <a:moveTo>
                  <a:pt x="0" y="0"/>
                </a:moveTo>
                <a:lnTo>
                  <a:pt x="3812484" y="0"/>
                </a:lnTo>
                <a:lnTo>
                  <a:pt x="3812484" y="1612494"/>
                </a:lnTo>
                <a:lnTo>
                  <a:pt x="0" y="161249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E5BB4DA0-7674-848E-6B3A-571FD23B7EEE}"/>
              </a:ext>
            </a:extLst>
          </p:cNvPr>
          <p:cNvSpPr txBox="1"/>
          <p:nvPr/>
        </p:nvSpPr>
        <p:spPr>
          <a:xfrm>
            <a:off x="4467597" y="615177"/>
            <a:ext cx="10366512" cy="97097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671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lt-LT" sz="6999" b="0" i="0" u="none" strike="noStrike" kern="1200" cap="none" spc="0" normalizeH="0" baseline="0" noProof="0" dirty="0">
                <a:ln>
                  <a:noFill/>
                </a:ln>
                <a:solidFill>
                  <a:srgbClr val="376D49"/>
                </a:solidFill>
                <a:effectLst/>
                <a:uLnTx/>
                <a:uFillTx/>
                <a:latin typeface="Glacial Indifference"/>
                <a:ea typeface="+mn-ea"/>
                <a:cs typeface="+mn-cs"/>
              </a:rPr>
              <a:t>VEIKLA</a:t>
            </a:r>
            <a:endParaRPr kumimoji="0" lang="en-US" sz="6999" b="0" i="0" u="none" strike="noStrike" kern="1200" cap="none" spc="0" normalizeH="0" baseline="0" noProof="0" dirty="0">
              <a:ln>
                <a:noFill/>
              </a:ln>
              <a:solidFill>
                <a:srgbClr val="376D49"/>
              </a:solidFill>
              <a:effectLst/>
              <a:uLnTx/>
              <a:uFillTx/>
              <a:latin typeface="Glacial Indifference"/>
              <a:ea typeface="+mn-ea"/>
              <a:cs typeface="+mn-cs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6091FBED-640B-809A-A915-DC306BDE66E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06469" y="1939432"/>
            <a:ext cx="13888768" cy="80531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959317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EFE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2451415" y="-3174016"/>
            <a:ext cx="5933891" cy="5933891"/>
            <a:chOff x="0" y="0"/>
            <a:chExt cx="812800" cy="8128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376D49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76200" y="57150"/>
              <a:ext cx="660400" cy="6794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8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>
            <a:off x="13820650" y="294417"/>
            <a:ext cx="3812484" cy="1612493"/>
          </a:xfrm>
          <a:custGeom>
            <a:avLst/>
            <a:gdLst/>
            <a:ahLst/>
            <a:cxnLst/>
            <a:rect l="l" t="t" r="r" b="b"/>
            <a:pathLst>
              <a:path w="3812484" h="1612493">
                <a:moveTo>
                  <a:pt x="0" y="0"/>
                </a:moveTo>
                <a:lnTo>
                  <a:pt x="3812484" y="0"/>
                </a:lnTo>
                <a:lnTo>
                  <a:pt x="3812484" y="1612494"/>
                </a:lnTo>
                <a:lnTo>
                  <a:pt x="0" y="161249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CFF0DC4-029B-E4FA-D000-3F778DFB76E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39427" y="247698"/>
            <a:ext cx="10809145" cy="1659212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30156D15-F4DF-85F6-5756-59FCDFD1704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57320" y="1602039"/>
            <a:ext cx="12773357" cy="85066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08233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EFE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4897496" y="7061056"/>
            <a:ext cx="5933891" cy="5933891"/>
            <a:chOff x="0" y="0"/>
            <a:chExt cx="812800" cy="8128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07BB2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76200" y="57150"/>
              <a:ext cx="660400" cy="6794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8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-2451415" y="-3174016"/>
            <a:ext cx="5933891" cy="5933891"/>
            <a:chOff x="0" y="0"/>
            <a:chExt cx="812800" cy="81280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07BB2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76200" y="57150"/>
              <a:ext cx="660400" cy="6794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8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8" name="Freeform 8"/>
          <p:cNvSpPr/>
          <p:nvPr/>
        </p:nvSpPr>
        <p:spPr>
          <a:xfrm>
            <a:off x="12146734" y="2047104"/>
            <a:ext cx="5486400" cy="7980897"/>
          </a:xfrm>
          <a:custGeom>
            <a:avLst/>
            <a:gdLst/>
            <a:ahLst/>
            <a:cxnLst/>
            <a:rect l="l" t="t" r="r" b="b"/>
            <a:pathLst>
              <a:path w="5486400" h="7980897">
                <a:moveTo>
                  <a:pt x="0" y="0"/>
                </a:moveTo>
                <a:lnTo>
                  <a:pt x="5486400" y="0"/>
                </a:lnTo>
                <a:lnTo>
                  <a:pt x="5486400" y="7980897"/>
                </a:lnTo>
                <a:lnTo>
                  <a:pt x="0" y="798089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40916" r="-40916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9" name="Freeform 9"/>
          <p:cNvSpPr/>
          <p:nvPr/>
        </p:nvSpPr>
        <p:spPr>
          <a:xfrm>
            <a:off x="13820650" y="294417"/>
            <a:ext cx="3812484" cy="1612493"/>
          </a:xfrm>
          <a:custGeom>
            <a:avLst/>
            <a:gdLst/>
            <a:ahLst/>
            <a:cxnLst/>
            <a:rect l="l" t="t" r="r" b="b"/>
            <a:pathLst>
              <a:path w="3812484" h="1612493">
                <a:moveTo>
                  <a:pt x="0" y="0"/>
                </a:moveTo>
                <a:lnTo>
                  <a:pt x="3812484" y="0"/>
                </a:lnTo>
                <a:lnTo>
                  <a:pt x="3812484" y="1612494"/>
                </a:lnTo>
                <a:lnTo>
                  <a:pt x="0" y="161249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1" name="TextBox 11"/>
          <p:cNvSpPr txBox="1"/>
          <p:nvPr/>
        </p:nvSpPr>
        <p:spPr>
          <a:xfrm>
            <a:off x="2436505" y="1924311"/>
            <a:ext cx="10756200" cy="86882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6719"/>
              </a:lnSpc>
            </a:pPr>
            <a:r>
              <a:rPr lang="en-US" sz="6999" dirty="0">
                <a:solidFill>
                  <a:srgbClr val="007BB2"/>
                </a:solidFill>
                <a:latin typeface="Glacial Indifference"/>
              </a:rPr>
              <a:t>LIETUVOS PARTNERIAI: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2218481" y="9768286"/>
            <a:ext cx="2336800" cy="2406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960"/>
              </a:lnSpc>
            </a:pPr>
            <a:r>
              <a:rPr lang="en-US" sz="1400">
                <a:solidFill>
                  <a:srgbClr val="FEFEFF"/>
                </a:solidFill>
                <a:latin typeface="Glacial Indifference"/>
              </a:rPr>
              <a:t>Credit: Ella Olsson from Pexels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864339" y="3506482"/>
            <a:ext cx="9260861" cy="500380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571500" indent="-571500">
              <a:lnSpc>
                <a:spcPts val="4900"/>
              </a:lnSpc>
              <a:buFont typeface="Wingdings" panose="05000000000000000000" pitchFamily="2" charset="2"/>
              <a:buChar char="Ø"/>
            </a:pPr>
            <a:r>
              <a:rPr lang="lt-LT" sz="4000" spc="175" dirty="0">
                <a:solidFill>
                  <a:srgbClr val="007BB2"/>
                </a:solidFill>
                <a:latin typeface="Glacial Indifference"/>
              </a:rPr>
              <a:t>VšĮ Aplinkosaugos valdymo ir technologijų centras</a:t>
            </a:r>
          </a:p>
          <a:p>
            <a:pPr marL="571500" indent="-571500">
              <a:lnSpc>
                <a:spcPts val="4900"/>
              </a:lnSpc>
              <a:buFont typeface="Wingdings" panose="05000000000000000000" pitchFamily="2" charset="2"/>
              <a:buChar char="Ø"/>
            </a:pPr>
            <a:endParaRPr lang="lt-LT" sz="4000" spc="175" dirty="0">
              <a:solidFill>
                <a:srgbClr val="007BB2"/>
              </a:solidFill>
              <a:latin typeface="Glacial Indifference"/>
            </a:endParaRPr>
          </a:p>
          <a:p>
            <a:pPr marL="571500" indent="-571500">
              <a:lnSpc>
                <a:spcPts val="4900"/>
              </a:lnSpc>
              <a:buFont typeface="Wingdings" panose="05000000000000000000" pitchFamily="2" charset="2"/>
              <a:buChar char="Ø"/>
            </a:pPr>
            <a:r>
              <a:rPr lang="lt-LT" sz="4000" spc="175" dirty="0">
                <a:solidFill>
                  <a:srgbClr val="007BB2"/>
                </a:solidFill>
                <a:latin typeface="Glacial Indifference"/>
              </a:rPr>
              <a:t>Anykščių rajono savivaldybės administracija</a:t>
            </a:r>
          </a:p>
          <a:p>
            <a:pPr marL="571500" indent="-571500">
              <a:lnSpc>
                <a:spcPts val="4900"/>
              </a:lnSpc>
              <a:buFont typeface="Wingdings" panose="05000000000000000000" pitchFamily="2" charset="2"/>
              <a:buChar char="Ø"/>
            </a:pPr>
            <a:endParaRPr lang="lt-LT" sz="4000" spc="175" dirty="0">
              <a:solidFill>
                <a:srgbClr val="007BB2"/>
              </a:solidFill>
              <a:latin typeface="Glacial Indifference"/>
            </a:endParaRPr>
          </a:p>
          <a:p>
            <a:pPr marL="571500" indent="-571500">
              <a:lnSpc>
                <a:spcPts val="4900"/>
              </a:lnSpc>
              <a:buFont typeface="Wingdings" panose="05000000000000000000" pitchFamily="2" charset="2"/>
              <a:buChar char="Ø"/>
            </a:pPr>
            <a:r>
              <a:rPr lang="lt-LT" sz="4000" spc="175" dirty="0">
                <a:solidFill>
                  <a:srgbClr val="007BB2"/>
                </a:solidFill>
                <a:latin typeface="Glacial Indifference"/>
              </a:rPr>
              <a:t>Asocijuotas partneris: Utenos rajono savivaldybės administracija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EFE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4897496" y="7061056"/>
            <a:ext cx="5933891" cy="5933891"/>
            <a:chOff x="0" y="0"/>
            <a:chExt cx="812800" cy="8128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07BB2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76200" y="57150"/>
              <a:ext cx="660400" cy="6794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8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-2451415" y="-3174016"/>
            <a:ext cx="5933891" cy="5933891"/>
            <a:chOff x="0" y="0"/>
            <a:chExt cx="812800" cy="81280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07BB2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76200" y="57150"/>
              <a:ext cx="660400" cy="6794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8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8" name="Freeform 8"/>
          <p:cNvSpPr/>
          <p:nvPr/>
        </p:nvSpPr>
        <p:spPr>
          <a:xfrm>
            <a:off x="12146734" y="2047104"/>
            <a:ext cx="5486400" cy="7980897"/>
          </a:xfrm>
          <a:custGeom>
            <a:avLst/>
            <a:gdLst/>
            <a:ahLst/>
            <a:cxnLst/>
            <a:rect l="l" t="t" r="r" b="b"/>
            <a:pathLst>
              <a:path w="5486400" h="7980897">
                <a:moveTo>
                  <a:pt x="0" y="0"/>
                </a:moveTo>
                <a:lnTo>
                  <a:pt x="5486400" y="0"/>
                </a:lnTo>
                <a:lnTo>
                  <a:pt x="5486400" y="7980897"/>
                </a:lnTo>
                <a:lnTo>
                  <a:pt x="0" y="798089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40916" r="-40916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9" name="Freeform 9"/>
          <p:cNvSpPr/>
          <p:nvPr/>
        </p:nvSpPr>
        <p:spPr>
          <a:xfrm>
            <a:off x="13820650" y="294417"/>
            <a:ext cx="3812484" cy="1612493"/>
          </a:xfrm>
          <a:custGeom>
            <a:avLst/>
            <a:gdLst/>
            <a:ahLst/>
            <a:cxnLst/>
            <a:rect l="l" t="t" r="r" b="b"/>
            <a:pathLst>
              <a:path w="3812484" h="1612493">
                <a:moveTo>
                  <a:pt x="0" y="0"/>
                </a:moveTo>
                <a:lnTo>
                  <a:pt x="3812484" y="0"/>
                </a:lnTo>
                <a:lnTo>
                  <a:pt x="3812484" y="1612494"/>
                </a:lnTo>
                <a:lnTo>
                  <a:pt x="0" y="161249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1" name="TextBox 11"/>
          <p:cNvSpPr txBox="1"/>
          <p:nvPr/>
        </p:nvSpPr>
        <p:spPr>
          <a:xfrm>
            <a:off x="3765900" y="1100663"/>
            <a:ext cx="10756200" cy="87863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6719"/>
              </a:lnSpc>
            </a:pPr>
            <a:r>
              <a:rPr lang="lt-LT" sz="6999" dirty="0">
                <a:solidFill>
                  <a:srgbClr val="007BB2"/>
                </a:solidFill>
                <a:latin typeface="Glacial Indifference"/>
              </a:rPr>
              <a:t>Lietuvos partnerių v</a:t>
            </a:r>
            <a:r>
              <a:rPr lang="en-US" sz="6999" dirty="0" err="1">
                <a:solidFill>
                  <a:srgbClr val="007BB2"/>
                </a:solidFill>
                <a:latin typeface="Glacial Indifference"/>
              </a:rPr>
              <a:t>eikla</a:t>
            </a:r>
            <a:r>
              <a:rPr lang="en-US" sz="6999" dirty="0">
                <a:solidFill>
                  <a:srgbClr val="007BB2"/>
                </a:solidFill>
                <a:latin typeface="Glacial Indifference"/>
              </a:rPr>
              <a:t>: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2218481" y="9768286"/>
            <a:ext cx="2336800" cy="2406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960"/>
              </a:lnSpc>
            </a:pPr>
            <a:r>
              <a:rPr lang="en-US" sz="1400">
                <a:solidFill>
                  <a:srgbClr val="FEFEFF"/>
                </a:solidFill>
                <a:latin typeface="Glacial Indifference"/>
              </a:rPr>
              <a:t>Credit: Ella Olsson from Pexels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838200" y="2620800"/>
            <a:ext cx="10966319" cy="875239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4900"/>
              </a:lnSpc>
            </a:pPr>
            <a:r>
              <a:rPr lang="en-US" sz="3500" spc="175" dirty="0">
                <a:solidFill>
                  <a:srgbClr val="007BB2"/>
                </a:solidFill>
                <a:latin typeface="Glacial Indifference"/>
              </a:rPr>
              <a:t>3 </a:t>
            </a:r>
            <a:r>
              <a:rPr lang="en-US" sz="3500" spc="175" dirty="0" err="1">
                <a:solidFill>
                  <a:srgbClr val="007BB2"/>
                </a:solidFill>
                <a:latin typeface="Glacial Indifference"/>
              </a:rPr>
              <a:t>seminarai</a:t>
            </a:r>
            <a:r>
              <a:rPr lang="en-US" sz="3500" spc="175" dirty="0">
                <a:solidFill>
                  <a:srgbClr val="007BB2"/>
                </a:solidFill>
                <a:latin typeface="Glacial Indifference"/>
              </a:rPr>
              <a:t> </a:t>
            </a:r>
            <a:r>
              <a:rPr lang="en-US" sz="3500" spc="175" dirty="0" err="1">
                <a:solidFill>
                  <a:srgbClr val="007BB2"/>
                </a:solidFill>
                <a:latin typeface="Glacial Indifference"/>
              </a:rPr>
              <a:t>Anyk</a:t>
            </a:r>
            <a:r>
              <a:rPr lang="lt-LT" sz="3500" spc="175" dirty="0">
                <a:solidFill>
                  <a:srgbClr val="007BB2"/>
                </a:solidFill>
                <a:latin typeface="Glacial Indifference"/>
              </a:rPr>
              <a:t>ščiuose suinteresuotosioms pusėms pagal SPRINT metodiką, kurią parengė </a:t>
            </a:r>
            <a:r>
              <a:rPr lang="en-US" sz="3500" spc="175" dirty="0" err="1">
                <a:solidFill>
                  <a:srgbClr val="007BB2"/>
                </a:solidFill>
                <a:latin typeface="Glacial Indifference"/>
              </a:rPr>
              <a:t>inovacij</a:t>
            </a:r>
            <a:r>
              <a:rPr lang="lt-LT" sz="3500" spc="175" dirty="0">
                <a:solidFill>
                  <a:srgbClr val="007BB2"/>
                </a:solidFill>
                <a:latin typeface="Glacial Indifference"/>
              </a:rPr>
              <a:t>ų</a:t>
            </a:r>
            <a:r>
              <a:rPr lang="en-US" sz="3500" spc="175" dirty="0">
                <a:solidFill>
                  <a:srgbClr val="007BB2"/>
                </a:solidFill>
                <a:latin typeface="Glacial Indifference"/>
              </a:rPr>
              <a:t> </a:t>
            </a:r>
            <a:r>
              <a:rPr lang="en-US" sz="3500" spc="175" dirty="0" err="1">
                <a:solidFill>
                  <a:srgbClr val="007BB2"/>
                </a:solidFill>
                <a:latin typeface="Glacial Indifference"/>
              </a:rPr>
              <a:t>centras</a:t>
            </a:r>
            <a:r>
              <a:rPr lang="en-US" sz="3500" spc="175" dirty="0">
                <a:solidFill>
                  <a:srgbClr val="007BB2"/>
                </a:solidFill>
                <a:latin typeface="Glacial Indifference"/>
              </a:rPr>
              <a:t> Gate 21, </a:t>
            </a:r>
            <a:r>
              <a:rPr lang="en-US" sz="3500" spc="175" dirty="0" err="1">
                <a:solidFill>
                  <a:srgbClr val="007BB2"/>
                </a:solidFill>
                <a:latin typeface="Glacial Indifference"/>
              </a:rPr>
              <a:t>Danij</a:t>
            </a:r>
            <a:r>
              <a:rPr lang="lt-LT" sz="3500" spc="175" dirty="0">
                <a:solidFill>
                  <a:srgbClr val="007BB2"/>
                </a:solidFill>
                <a:latin typeface="Glacial Indifference"/>
              </a:rPr>
              <a:t>a</a:t>
            </a:r>
          </a:p>
          <a:p>
            <a:pPr>
              <a:lnSpc>
                <a:spcPts val="4900"/>
              </a:lnSpc>
            </a:pPr>
            <a:endParaRPr lang="lt-LT" sz="3500" spc="175" dirty="0">
              <a:solidFill>
                <a:srgbClr val="007BB2"/>
              </a:solidFill>
              <a:latin typeface="Glacial Indifference"/>
            </a:endParaRPr>
          </a:p>
          <a:p>
            <a:pPr>
              <a:lnSpc>
                <a:spcPts val="4900"/>
              </a:lnSpc>
            </a:pPr>
            <a:r>
              <a:rPr lang="lt-LT" sz="3500" spc="175" dirty="0">
                <a:solidFill>
                  <a:srgbClr val="007BB2"/>
                </a:solidFill>
                <a:latin typeface="Glacial Indifference"/>
              </a:rPr>
              <a:t>Parengtas savivaldybės strateginis dokumentas dėl vienkartinių pakuočių mažinimo</a:t>
            </a:r>
          </a:p>
          <a:p>
            <a:pPr>
              <a:lnSpc>
                <a:spcPts val="4900"/>
              </a:lnSpc>
            </a:pPr>
            <a:endParaRPr lang="lt-LT" sz="3500" spc="175" dirty="0">
              <a:solidFill>
                <a:srgbClr val="007BB2"/>
              </a:solidFill>
              <a:latin typeface="Glacial Indifference"/>
            </a:endParaRPr>
          </a:p>
          <a:p>
            <a:pPr>
              <a:lnSpc>
                <a:spcPts val="4900"/>
              </a:lnSpc>
            </a:pPr>
            <a:r>
              <a:rPr lang="lt-LT" sz="3500" spc="175" dirty="0">
                <a:solidFill>
                  <a:srgbClr val="007BB2"/>
                </a:solidFill>
                <a:latin typeface="Glacial Indifference"/>
              </a:rPr>
              <a:t>Parengti techniniai sprendimais diegiant daugkartinių pakuočių depozito sistemą</a:t>
            </a:r>
          </a:p>
          <a:p>
            <a:pPr>
              <a:lnSpc>
                <a:spcPts val="4900"/>
              </a:lnSpc>
            </a:pPr>
            <a:endParaRPr lang="lt-LT" sz="3500" spc="175" dirty="0">
              <a:solidFill>
                <a:srgbClr val="007BB2"/>
              </a:solidFill>
              <a:latin typeface="Glacial Indifference"/>
            </a:endParaRPr>
          </a:p>
          <a:p>
            <a:pPr>
              <a:lnSpc>
                <a:spcPts val="4900"/>
              </a:lnSpc>
            </a:pPr>
            <a:r>
              <a:rPr lang="lt-LT" sz="3500" spc="175" dirty="0">
                <a:solidFill>
                  <a:srgbClr val="007BB2"/>
                </a:solidFill>
                <a:latin typeface="Glacial Indifference"/>
              </a:rPr>
              <a:t>Informacinė kampanija (įtraukiant ir Utenos raj.)</a:t>
            </a:r>
          </a:p>
          <a:p>
            <a:pPr>
              <a:lnSpc>
                <a:spcPts val="4900"/>
              </a:lnSpc>
            </a:pPr>
            <a:r>
              <a:rPr lang="lt-LT" sz="3500" spc="175" dirty="0">
                <a:solidFill>
                  <a:srgbClr val="007BB2"/>
                </a:solidFill>
                <a:latin typeface="Glacial Indifference"/>
              </a:rPr>
              <a:t>Viešinimo veikla</a:t>
            </a:r>
          </a:p>
          <a:p>
            <a:pPr>
              <a:lnSpc>
                <a:spcPts val="4900"/>
              </a:lnSpc>
            </a:pPr>
            <a:endParaRPr lang="lt-LT" sz="3500" spc="175" dirty="0">
              <a:solidFill>
                <a:srgbClr val="007BB2"/>
              </a:solidFill>
              <a:latin typeface="Glacial Indifference"/>
            </a:endParaRPr>
          </a:p>
          <a:p>
            <a:pPr>
              <a:lnSpc>
                <a:spcPts val="4900"/>
              </a:lnSpc>
            </a:pPr>
            <a:endParaRPr lang="en-US" sz="3500" spc="175" dirty="0">
              <a:solidFill>
                <a:srgbClr val="007BB2"/>
              </a:solidFill>
              <a:latin typeface="Glacial Indifference"/>
            </a:endParaRPr>
          </a:p>
        </p:txBody>
      </p:sp>
    </p:spTree>
    <p:extLst>
      <p:ext uri="{BB962C8B-B14F-4D97-AF65-F5344CB8AC3E}">
        <p14:creationId xmlns:p14="http://schemas.microsoft.com/office/powerpoint/2010/main" val="259318971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3C510B1-A12F-535D-B8E8-B97FBA9EE3C2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880675" y="789645"/>
            <a:ext cx="13484783" cy="830997"/>
          </a:xfrm>
        </p:spPr>
        <p:txBody>
          <a:bodyPr/>
          <a:lstStyle/>
          <a:p>
            <a:r>
              <a:rPr lang="en-GB" dirty="0">
                <a:solidFill>
                  <a:srgbClr val="5C8064"/>
                </a:solidFill>
              </a:rPr>
              <a:t>Specific Objectives</a:t>
            </a:r>
            <a:r>
              <a:rPr lang="en-GB" dirty="0"/>
              <a:t> </a:t>
            </a:r>
            <a:endParaRPr lang="lv-LV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3CA875C-B3F8-66DB-85D8-1F7FCAB509AF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454545" y="2136350"/>
            <a:ext cx="12675531" cy="6014301"/>
          </a:xfrm>
        </p:spPr>
        <p:txBody>
          <a:bodyPr/>
          <a:lstStyle/>
          <a:p>
            <a:pPr marL="514350" indent="-514350">
              <a:buFont typeface="Arial" panose="020B0604020202020204" pitchFamily="34" charset="0"/>
              <a:buChar char="•"/>
            </a:pPr>
            <a:r>
              <a:rPr lang="en-US" sz="3000" dirty="0"/>
              <a:t>Developing strategic management solutions for local authorities.</a:t>
            </a:r>
          </a:p>
          <a:p>
            <a:pPr marL="514350" indent="-514350">
              <a:buFont typeface="Arial" panose="020B0604020202020204" pitchFamily="34" charset="0"/>
              <a:buChar char="•"/>
            </a:pPr>
            <a:r>
              <a:rPr lang="en-US" sz="3000" dirty="0"/>
              <a:t>Help SMEs to comply with the new rules (</a:t>
            </a:r>
            <a:r>
              <a:rPr lang="en-US" sz="2700" dirty="0"/>
              <a:t>ban of single-use packaging in restaurants &amp; cafes, targets for reuse &amp; refill, packaging of takeaway meals &amp; drinks</a:t>
            </a:r>
            <a:r>
              <a:rPr lang="en-US" sz="3000" dirty="0"/>
              <a:t>).</a:t>
            </a:r>
          </a:p>
          <a:p>
            <a:pPr marL="514350" indent="-514350">
              <a:buFont typeface="Arial" panose="020B0604020202020204" pitchFamily="34" charset="0"/>
              <a:buChar char="•"/>
            </a:pPr>
            <a:r>
              <a:rPr lang="en-US" sz="3000" dirty="0"/>
              <a:t>Provide practical guidance to municipal decision-makers and businesses for making the food delivery systems circular.</a:t>
            </a:r>
          </a:p>
          <a:p>
            <a:pPr marL="514350" indent="-514350">
              <a:buFont typeface="Arial" panose="020B0604020202020204" pitchFamily="34" charset="0"/>
              <a:buChar char="•"/>
            </a:pPr>
            <a:r>
              <a:rPr lang="en-US" sz="3000" dirty="0"/>
              <a:t>Advance already existing criteria &amp; guidance for Green Events by sharpening their chapters on reusable packaging systems.</a:t>
            </a:r>
          </a:p>
          <a:p>
            <a:pPr marL="514350" indent="-514350">
              <a:buFont typeface="Arial" panose="020B0604020202020204" pitchFamily="34" charset="0"/>
              <a:buChar char="•"/>
            </a:pPr>
            <a:r>
              <a:rPr lang="en-US" sz="3000" dirty="0"/>
              <a:t>Encourage municipalities to provide incentives and infrastructure for circular food delivery, e.g. dish washing facilities at markets/events, explicit procurement criteria or financial incentives.</a:t>
            </a:r>
          </a:p>
          <a:p>
            <a:pPr marL="514350" indent="-514350">
              <a:buFont typeface="Arial" panose="020B0604020202020204" pitchFamily="34" charset="0"/>
              <a:buChar char="•"/>
            </a:pPr>
            <a:r>
              <a:rPr lang="en-US" sz="3000" dirty="0"/>
              <a:t>Campaign for consumption </a:t>
            </a:r>
            <a:r>
              <a:rPr lang="en-US" sz="3000" dirty="0" err="1"/>
              <a:t>behaviour</a:t>
            </a:r>
            <a:r>
              <a:rPr lang="en-US" sz="3000" dirty="0"/>
              <a:t> change at micro level (household/consumers) to foster the demand of society for circular food delivery systems.</a:t>
            </a:r>
          </a:p>
          <a:p>
            <a:pPr marL="514350" indent="-514350">
              <a:buFont typeface="Arial" panose="020B0604020202020204" pitchFamily="34" charset="0"/>
              <a:buChar char="•"/>
            </a:pPr>
            <a:r>
              <a:rPr lang="en-US" sz="3000" dirty="0"/>
              <a:t>Increase awareness &amp; skills by capacity-building measures for municipalities and businesses.</a:t>
            </a:r>
            <a:endParaRPr lang="lv-LV" sz="3000" dirty="0"/>
          </a:p>
        </p:txBody>
      </p:sp>
      <p:pic>
        <p:nvPicPr>
          <p:cNvPr id="5" name="Picture 4" descr="A hand holding a straw&#10;&#10;Description automatically generated">
            <a:extLst>
              <a:ext uri="{FF2B5EF4-FFF2-40B4-BE49-F238E27FC236}">
                <a16:creationId xmlns:a16="http://schemas.microsoft.com/office/drawing/2014/main" id="{A4367D67-89C0-38F2-CFB8-A39F2309B47B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91254" y="5100222"/>
            <a:ext cx="3457851" cy="518677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Picture 5" descr="A person holding a metal straw in a jar&#10;&#10;Description automatically generated">
            <a:extLst>
              <a:ext uri="{FF2B5EF4-FFF2-40B4-BE49-F238E27FC236}">
                <a16:creationId xmlns:a16="http://schemas.microsoft.com/office/drawing/2014/main" id="{B731F7C6-C82E-6158-C068-1D3A5EF7FF94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44648" y="1"/>
            <a:ext cx="3628853" cy="544405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73933660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EFE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2262642" y="-3904566"/>
            <a:ext cx="8637895" cy="8637895"/>
            <a:chOff x="0" y="0"/>
            <a:chExt cx="812800" cy="8128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376D49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76200" y="57150"/>
              <a:ext cx="660400" cy="6794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8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>
            <a:off x="617178" y="7212517"/>
            <a:ext cx="6622040" cy="2800797"/>
          </a:xfrm>
          <a:custGeom>
            <a:avLst/>
            <a:gdLst/>
            <a:ahLst/>
            <a:cxnLst/>
            <a:rect l="l" t="t" r="r" b="b"/>
            <a:pathLst>
              <a:path w="6622040" h="2800797">
                <a:moveTo>
                  <a:pt x="0" y="0"/>
                </a:moveTo>
                <a:lnTo>
                  <a:pt x="6622041" y="0"/>
                </a:lnTo>
                <a:lnTo>
                  <a:pt x="6622041" y="2800797"/>
                </a:lnTo>
                <a:lnTo>
                  <a:pt x="0" y="280079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6" name="TextBox 6"/>
          <p:cNvSpPr txBox="1"/>
          <p:nvPr/>
        </p:nvSpPr>
        <p:spPr>
          <a:xfrm>
            <a:off x="5455918" y="3209465"/>
            <a:ext cx="11506200" cy="154677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11813"/>
              </a:lnSpc>
            </a:pPr>
            <a:r>
              <a:rPr lang="lt-LT" sz="12306" dirty="0">
                <a:solidFill>
                  <a:srgbClr val="376D49"/>
                </a:solidFill>
                <a:latin typeface="Glacial Indifference"/>
              </a:rPr>
              <a:t>Dėkoju už dėmesį</a:t>
            </a:r>
            <a:endParaRPr lang="en-US" sz="12306" dirty="0">
              <a:solidFill>
                <a:srgbClr val="376D49"/>
              </a:solidFill>
              <a:latin typeface="Glacial Indifference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5565451" y="5459958"/>
            <a:ext cx="8553855" cy="99033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045"/>
              </a:lnSpc>
            </a:pPr>
            <a:r>
              <a:rPr lang="lt-LT" sz="2889" spc="144" dirty="0">
                <a:solidFill>
                  <a:srgbClr val="3D6D95"/>
                </a:solidFill>
                <a:latin typeface="Glacial Indifference Italics"/>
                <a:hlinkClick r:id="rId3"/>
              </a:rPr>
              <a:t>ecat</a:t>
            </a:r>
            <a:r>
              <a:rPr lang="en-US" sz="2889" spc="144" dirty="0">
                <a:solidFill>
                  <a:srgbClr val="3D6D95"/>
                </a:solidFill>
                <a:latin typeface="Glacial Indifference Italics"/>
                <a:hlinkClick r:id="rId3"/>
              </a:rPr>
              <a:t>@ecat.lt</a:t>
            </a:r>
            <a:r>
              <a:rPr lang="en-US" sz="2889" spc="144" dirty="0">
                <a:solidFill>
                  <a:srgbClr val="3D6D95"/>
                </a:solidFill>
                <a:latin typeface="Glacial Indifference"/>
              </a:rPr>
              <a:t> </a:t>
            </a:r>
          </a:p>
          <a:p>
            <a:pPr>
              <a:lnSpc>
                <a:spcPts val="4045"/>
              </a:lnSpc>
            </a:pPr>
            <a:r>
              <a:rPr lang="en-US" sz="2889" spc="144" dirty="0">
                <a:solidFill>
                  <a:srgbClr val="3D6D95"/>
                </a:solidFill>
                <a:latin typeface="Glacial Indifference"/>
                <a:hlinkClick r:id="rId4"/>
              </a:rPr>
              <a:t>www.ecat.lt</a:t>
            </a:r>
            <a:r>
              <a:rPr lang="en-US" sz="2889" spc="144" dirty="0">
                <a:solidFill>
                  <a:srgbClr val="3D6D95"/>
                </a:solidFill>
                <a:latin typeface="Glacial Indifference"/>
              </a:rPr>
              <a:t> </a:t>
            </a:r>
            <a:endParaRPr lang="en-US" sz="2889" spc="144" dirty="0">
              <a:solidFill>
                <a:srgbClr val="3D6D95"/>
              </a:solidFill>
              <a:latin typeface="Glacial Indifference Italics"/>
            </a:endParaRPr>
          </a:p>
        </p:txBody>
      </p:sp>
      <p:grpSp>
        <p:nvGrpSpPr>
          <p:cNvPr id="8" name="Group 8"/>
          <p:cNvGrpSpPr/>
          <p:nvPr/>
        </p:nvGrpSpPr>
        <p:grpSpPr>
          <a:xfrm>
            <a:off x="7778029" y="7452546"/>
            <a:ext cx="9601990" cy="3179406"/>
            <a:chOff x="0" y="-38100"/>
            <a:chExt cx="12802654" cy="4239206"/>
          </a:xfrm>
        </p:grpSpPr>
        <p:sp>
          <p:nvSpPr>
            <p:cNvPr id="9" name="Freeform 9"/>
            <p:cNvSpPr/>
            <p:nvPr/>
          </p:nvSpPr>
          <p:spPr>
            <a:xfrm>
              <a:off x="31982" y="429563"/>
              <a:ext cx="896141" cy="896141"/>
            </a:xfrm>
            <a:custGeom>
              <a:avLst/>
              <a:gdLst/>
              <a:ahLst/>
              <a:cxnLst/>
              <a:rect l="l" t="t" r="r" b="b"/>
              <a:pathLst>
                <a:path w="896141" h="896141">
                  <a:moveTo>
                    <a:pt x="0" y="0"/>
                  </a:moveTo>
                  <a:lnTo>
                    <a:pt x="896141" y="0"/>
                  </a:lnTo>
                  <a:lnTo>
                    <a:pt x="896141" y="896141"/>
                  </a:lnTo>
                  <a:lnTo>
                    <a:pt x="0" y="89614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10" name="Freeform 10"/>
            <p:cNvSpPr/>
            <p:nvPr/>
          </p:nvSpPr>
          <p:spPr>
            <a:xfrm>
              <a:off x="0" y="2037850"/>
              <a:ext cx="980268" cy="980268"/>
            </a:xfrm>
            <a:custGeom>
              <a:avLst/>
              <a:gdLst/>
              <a:ahLst/>
              <a:cxnLst/>
              <a:rect l="l" t="t" r="r" b="b"/>
              <a:pathLst>
                <a:path w="980268" h="980268">
                  <a:moveTo>
                    <a:pt x="0" y="0"/>
                  </a:moveTo>
                  <a:lnTo>
                    <a:pt x="980268" y="0"/>
                  </a:lnTo>
                  <a:lnTo>
                    <a:pt x="980268" y="980268"/>
                  </a:lnTo>
                  <a:lnTo>
                    <a:pt x="0" y="98026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1119786" y="576929"/>
              <a:ext cx="8584653" cy="52745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3395"/>
                </a:lnSpc>
              </a:pPr>
              <a:r>
                <a:rPr lang="en-US" sz="2425" u="sng" spc="121">
                  <a:solidFill>
                    <a:srgbClr val="7B6A6B"/>
                  </a:solidFill>
                  <a:latin typeface="Glacial Indifference"/>
                  <a:hlinkClick r:id="rId9" tooltip="https://interreg-baltic.eu/project/change-know/"/>
                </a:rPr>
                <a:t>interreg-baltic.eu/project/change-know/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1119785" y="-38100"/>
              <a:ext cx="8584653" cy="53972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3395"/>
                </a:lnSpc>
              </a:pPr>
              <a:r>
                <a:rPr lang="en-US" sz="2425" spc="121" dirty="0">
                  <a:solidFill>
                    <a:srgbClr val="7B6A6B"/>
                  </a:solidFill>
                  <a:latin typeface="Glacial Indifference Bold"/>
                </a:rPr>
                <a:t>S</a:t>
              </a:r>
              <a:r>
                <a:rPr lang="lt-LT" sz="2425" spc="121" dirty="0">
                  <a:solidFill>
                    <a:srgbClr val="7B6A6B"/>
                  </a:solidFill>
                  <a:latin typeface="Glacial Indifference Bold"/>
                </a:rPr>
                <a:t>EKITE</a:t>
              </a:r>
              <a:endParaRPr lang="en-US" sz="2425" spc="121" dirty="0">
                <a:solidFill>
                  <a:srgbClr val="7B6A6B"/>
                </a:solidFill>
                <a:latin typeface="Glacial Indifference Bold"/>
              </a:endParaRP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1182103" y="2498675"/>
              <a:ext cx="11620551" cy="170243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3395"/>
                </a:lnSpc>
              </a:pPr>
              <a:r>
                <a:rPr lang="lt-LT" sz="2800" spc="121" dirty="0">
                  <a:solidFill>
                    <a:srgbClr val="7B6A6B"/>
                  </a:solidFill>
                  <a:latin typeface="Glacial Indifference"/>
                </a:rPr>
                <a:t>Vaiva Ramanauskienė </a:t>
              </a:r>
              <a:r>
                <a:rPr lang="en-US" sz="2800" spc="121" dirty="0">
                  <a:solidFill>
                    <a:srgbClr val="7B6A6B"/>
                  </a:solidFill>
                  <a:latin typeface="Glacial Indifference"/>
                  <a:hlinkClick r:id="rId10"/>
                </a:rPr>
                <a:t>v</a:t>
              </a:r>
              <a:r>
                <a:rPr lang="lt-LT" sz="2800" spc="121" dirty="0">
                  <a:solidFill>
                    <a:srgbClr val="7B6A6B"/>
                  </a:solidFill>
                  <a:latin typeface="Glacial Indifference"/>
                  <a:hlinkClick r:id="rId10"/>
                </a:rPr>
                <a:t>aiva</a:t>
              </a:r>
              <a:r>
                <a:rPr lang="en-US" sz="2800" spc="121" dirty="0">
                  <a:solidFill>
                    <a:srgbClr val="7B6A6B"/>
                  </a:solidFill>
                  <a:latin typeface="Glacial Indifference"/>
                  <a:hlinkClick r:id="rId10"/>
                </a:rPr>
                <a:t>@</a:t>
              </a:r>
              <a:r>
                <a:rPr lang="lt-LT" sz="2800" spc="144" dirty="0">
                  <a:solidFill>
                    <a:srgbClr val="3D6D95"/>
                  </a:solidFill>
                  <a:latin typeface="Glacial Indifference Italics"/>
                  <a:hlinkClick r:id="rId10"/>
                </a:rPr>
                <a:t>ecat.lt</a:t>
              </a:r>
              <a:endParaRPr lang="en-US" sz="2800" spc="144" dirty="0">
                <a:solidFill>
                  <a:srgbClr val="3D6D95"/>
                </a:solidFill>
                <a:latin typeface="Glacial Indifference Italics"/>
              </a:endParaRPr>
            </a:p>
            <a:p>
              <a:pPr>
                <a:lnSpc>
                  <a:spcPts val="3395"/>
                </a:lnSpc>
              </a:pPr>
              <a:r>
                <a:rPr lang="lt-LT" sz="2800" spc="144" dirty="0">
                  <a:solidFill>
                    <a:srgbClr val="3D6D95"/>
                  </a:solidFill>
                  <a:latin typeface="Glacial Indifference Italics"/>
                </a:rPr>
                <a:t> </a:t>
              </a:r>
              <a:r>
                <a:rPr lang="en-US" sz="2800" spc="144" dirty="0">
                  <a:solidFill>
                    <a:srgbClr val="3D6D95"/>
                  </a:solidFill>
                  <a:latin typeface="Glacial Indifference"/>
                </a:rPr>
                <a:t> </a:t>
              </a:r>
            </a:p>
            <a:p>
              <a:pPr>
                <a:lnSpc>
                  <a:spcPts val="3395"/>
                </a:lnSpc>
              </a:pPr>
              <a:endParaRPr lang="en-US" sz="2425" spc="121" dirty="0">
                <a:solidFill>
                  <a:srgbClr val="7B6A6B"/>
                </a:solidFill>
                <a:latin typeface="Glacial Indifference Italics"/>
              </a:endParaRPr>
            </a:p>
          </p:txBody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">
  <a:themeElements>
    <a:clrScheme name="BSR / Color Palette">
      <a:dk1>
        <a:srgbClr val="4B4B4D"/>
      </a:dk1>
      <a:lt1>
        <a:srgbClr val="FFFFFF"/>
      </a:lt1>
      <a:dk2>
        <a:srgbClr val="004E84"/>
      </a:dk2>
      <a:lt2>
        <a:srgbClr val="FFFFFF"/>
      </a:lt2>
      <a:accent1>
        <a:srgbClr val="6B9BC2"/>
      </a:accent1>
      <a:accent2>
        <a:srgbClr val="377F77"/>
      </a:accent2>
      <a:accent3>
        <a:srgbClr val="AC3287"/>
      </a:accent3>
      <a:accent4>
        <a:srgbClr val="FFA829"/>
      </a:accent4>
      <a:accent5>
        <a:srgbClr val="8E8C8C"/>
      </a:accent5>
      <a:accent6>
        <a:srgbClr val="64AE53"/>
      </a:accent6>
      <a:hlink>
        <a:srgbClr val="8AB419"/>
      </a:hlink>
      <a:folHlink>
        <a:srgbClr val="8AB419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lIns="0" tIns="0" rIns="0" bIns="0" rtlCol="0" anchor="ctr">
        <a:spAutoFit/>
      </a:bodyPr>
      <a:lstStyle>
        <a:defPPr>
          <a:defRPr sz="4000" b="1" dirty="0" err="1">
            <a:solidFill>
              <a:srgbClr val="004E84"/>
            </a:solidFill>
          </a:defRPr>
        </a:defPPr>
      </a:lstStyle>
    </a:txDef>
  </a:objectDefaults>
  <a:extraClrSchemeLst/>
  <a:custClrLst>
    <a:custClr name="Deep Blue">
      <a:srgbClr val="004E84"/>
    </a:custClr>
    <a:custClr name="Bright Blue">
      <a:srgbClr val="007BB2"/>
    </a:custClr>
    <a:custClr name="Green">
      <a:srgbClr val="8AB419"/>
    </a:custClr>
    <a:custClr name="Warm Black">
      <a:srgbClr val="4B4B4B"/>
    </a:custClr>
    <a:custClr name="NO USE">
      <a:srgbClr val="F5FF00"/>
    </a:custClr>
    <a:custClr name="Deep Blue 57">
      <a:srgbClr val="7B8EB3"/>
    </a:custClr>
    <a:custClr name="Deep Blue 12">
      <a:srgbClr val="E4E5EE"/>
    </a:custClr>
    <a:custClr name="Bright Blue 57">
      <a:srgbClr val="89AFD1"/>
    </a:custClr>
    <a:custClr name="Bright Blue 12">
      <a:srgbClr val="E8EEF5"/>
    </a:custClr>
    <a:custClr name="Green 57">
      <a:srgbClr val="C1D488"/>
    </a:custClr>
    <a:custClr name="Green 12">
      <a:srgbClr val="F3F6E7"/>
    </a:custClr>
    <a:custClr name="NO USE">
      <a:srgbClr val="F5FF00"/>
    </a:custClr>
    <a:custClr name="Priority 1">
      <a:srgbClr val="CF9519"/>
    </a:custClr>
    <a:custClr name="Priority 2">
      <a:srgbClr val="5D7997"/>
    </a:custClr>
    <a:custClr name="Priority 3">
      <a:srgbClr val="5C8064"/>
    </a:custClr>
    <a:custClr name="Priority 4">
      <a:srgbClr val="8C8282"/>
    </a:custClr>
    <a:custClr name="NO USE">
      <a:srgbClr val="F5FF00"/>
    </a:custClr>
    <a:custClr name="ADD ON 1">
      <a:srgbClr val="6B9BC2"/>
    </a:custClr>
    <a:custClr name="ADD ON 2">
      <a:srgbClr val="A1A970"/>
    </a:custClr>
    <a:custClr name="ADD ON 3">
      <a:srgbClr val="CF8787"/>
    </a:custClr>
    <a:custClr name="ADD ON 4">
      <a:srgbClr val="FED440"/>
    </a:custClr>
    <a:custClr name="ADD ON 5">
      <a:srgbClr val="8E8C8C"/>
    </a:custClr>
    <a:custClr name="ADD ON 6">
      <a:srgbClr val="64AE53"/>
    </a:custClr>
    <a:custClr name="ADD ON 7">
      <a:srgbClr val="C86B35"/>
    </a:custClr>
    <a:custClr name="ADD ON 8">
      <a:srgbClr val="B134D8"/>
    </a:custClr>
    <a:custClr name="ADD ON 9">
      <a:srgbClr val="574C4C"/>
    </a:custClr>
    <a:custClr name="ADD ON 10">
      <a:srgbClr val="D62E3F"/>
    </a:custClr>
    <a:custClr name="ADD ON 11">
      <a:srgbClr val="C79F37"/>
    </a:custClr>
  </a:custClr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196c5394-4012-42ef-8604-5050d74963df" xsi:nil="true"/>
    <lcf76f155ced4ddcb4097134ff3c332f xmlns="5e47ba89-e3e2-44cf-99b4-43cd92e57cae">
      <Terms xmlns="http://schemas.microsoft.com/office/infopath/2007/PartnerControls"/>
    </lcf76f155ced4ddcb4097134ff3c332f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7D10076C4400B74794CF51B88EDA9C80" ma:contentTypeVersion="15" ma:contentTypeDescription="Ein neues Dokument erstellen." ma:contentTypeScope="" ma:versionID="1c486ab3c97fe2423641ac3784a59a58">
  <xsd:schema xmlns:xsd="http://www.w3.org/2001/XMLSchema" xmlns:xs="http://www.w3.org/2001/XMLSchema" xmlns:p="http://schemas.microsoft.com/office/2006/metadata/properties" xmlns:ns2="5e47ba89-e3e2-44cf-99b4-43cd92e57cae" xmlns:ns3="196c5394-4012-42ef-8604-5050d74963df" targetNamespace="http://schemas.microsoft.com/office/2006/metadata/properties" ma:root="true" ma:fieldsID="b23b191135f3918a6aec34f242682f58" ns2:_="" ns3:_="">
    <xsd:import namespace="5e47ba89-e3e2-44cf-99b4-43cd92e57cae"/>
    <xsd:import namespace="196c5394-4012-42ef-8604-5050d74963df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LengthInSeconds" minOccurs="0"/>
                <xsd:element ref="ns3:SharedWithUsers" minOccurs="0"/>
                <xsd:element ref="ns3:SharedWithDetails" minOccurs="0"/>
                <xsd:element ref="ns2:MediaServiceObjectDetectorVersion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Location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e47ba89-e3e2-44cf-99b4-43cd92e57cae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11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1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16" nillable="true" ma:taxonomy="true" ma:internalName="lcf76f155ced4ddcb4097134ff3c332f" ma:taxonomyFieldName="MediaServiceImageTags" ma:displayName="Bildmarkierungen" ma:readOnly="false" ma:fieldId="{5cf76f15-5ced-4ddc-b409-7134ff3c332f}" ma:taxonomyMulti="true" ma:sspId="cab809ca-93a4-4dea-be4a-64a02d7a6ed4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9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0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21" nillable="true" ma:displayName="Location" ma:indexed="true" ma:internalName="MediaServiceLocation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96c5394-4012-42ef-8604-5050d74963df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Freigegeben für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Freigegeben für -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7" nillable="true" ma:displayName="Taxonomy Catch All Column" ma:hidden="true" ma:list="{dac7add1-ce62-4d31-9e16-8f2902089793}" ma:internalName="TaxCatchAll" ma:showField="CatchAllData" ma:web="196c5394-4012-42ef-8604-5050d74963df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altstyp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9E76B726-19F9-4FD6-8AF4-AD734A71562E}">
  <ds:schemaRefs>
    <ds:schemaRef ds:uri="http://schemas.microsoft.com/office/2006/metadata/properties"/>
    <ds:schemaRef ds:uri="http://schemas.microsoft.com/office/infopath/2007/PartnerControls"/>
    <ds:schemaRef ds:uri="196c5394-4012-42ef-8604-5050d74963df"/>
    <ds:schemaRef ds:uri="5e47ba89-e3e2-44cf-99b4-43cd92e57cae"/>
  </ds:schemaRefs>
</ds:datastoreItem>
</file>

<file path=customXml/itemProps2.xml><?xml version="1.0" encoding="utf-8"?>
<ds:datastoreItem xmlns:ds="http://schemas.openxmlformats.org/officeDocument/2006/customXml" ds:itemID="{00D15752-0430-4D11-8F6F-A930FF1B50A3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1404821A-F873-4AFB-99B8-B4D782A61893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5e47ba89-e3e2-44cf-99b4-43cd92e57cae"/>
    <ds:schemaRef ds:uri="196c5394-4012-42ef-8604-5050d74963df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3251</TotalTime>
  <Words>409</Words>
  <Application>Microsoft Office PowerPoint</Application>
  <PresentationFormat>Custom</PresentationFormat>
  <Paragraphs>55</Paragraphs>
  <Slides>10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10</vt:i4>
      </vt:variant>
    </vt:vector>
  </HeadingPairs>
  <TitlesOfParts>
    <vt:vector size="21" baseType="lpstr">
      <vt:lpstr>Glacial Indifference</vt:lpstr>
      <vt:lpstr>Wingdings</vt:lpstr>
      <vt:lpstr>Open Sauce</vt:lpstr>
      <vt:lpstr>Montserrat Light</vt:lpstr>
      <vt:lpstr>Calibri</vt:lpstr>
      <vt:lpstr>Arial</vt:lpstr>
      <vt:lpstr>Aptos</vt:lpstr>
      <vt:lpstr>Glacial Indifference Italics</vt:lpstr>
      <vt:lpstr>Glacial Indifference Bold</vt:lpstr>
      <vt:lpstr>Office Theme</vt:lpstr>
      <vt:lpstr>Office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Change(k)now_PPT template</dc:title>
  <dc:creator>Vaiva</dc:creator>
  <cp:lastModifiedBy>Vaiva Ramanauskienė</cp:lastModifiedBy>
  <cp:revision>16</cp:revision>
  <dcterms:created xsi:type="dcterms:W3CDTF">2006-08-16T00:00:00Z</dcterms:created>
  <dcterms:modified xsi:type="dcterms:W3CDTF">2024-04-22T10:54:26Z</dcterms:modified>
  <dc:identifier>DAFyREmIQkA</dc:identifier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0x0101007D10076C4400B74794CF51B88EDA9C80</vt:lpwstr>
  </property>
  <property fmtid="{D5CDD505-2E9C-101B-9397-08002B2CF9AE}" pid="3" name="MediaServiceImageTags">
    <vt:lpwstr/>
  </property>
</Properties>
</file>