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8288000" cy="10287000"/>
  <p:notesSz cx="6858000" cy="9144000"/>
  <p:embeddedFontLst>
    <p:embeddedFont>
      <p:font typeface="Glacial Indifference" panose="020B0604020202020204" charset="0"/>
      <p:regular r:id="rId6"/>
    </p:embeddedFont>
    <p:embeddedFont>
      <p:font typeface="Open Sauce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52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30200" y="427908"/>
            <a:ext cx="4914900" cy="8650918"/>
          </a:xfrm>
          <a:custGeom>
            <a:avLst/>
            <a:gdLst/>
            <a:ahLst/>
            <a:cxnLst/>
            <a:rect l="l" t="t" r="r" b="b"/>
            <a:pathLst>
              <a:path w="5482971" h="9023371">
                <a:moveTo>
                  <a:pt x="0" y="0"/>
                </a:moveTo>
                <a:lnTo>
                  <a:pt x="5482971" y="0"/>
                </a:lnTo>
                <a:lnTo>
                  <a:pt x="5482971" y="9023371"/>
                </a:lnTo>
                <a:lnTo>
                  <a:pt x="0" y="90233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972" r="-610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6468" y="3381574"/>
            <a:ext cx="11318287" cy="1202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lt-LT" sz="3500" spc="175" dirty="0">
                <a:solidFill>
                  <a:srgbClr val="376D49"/>
                </a:solidFill>
                <a:latin typeface="Open Sauce"/>
              </a:rPr>
              <a:t>Darbotvarkė</a:t>
            </a:r>
          </a:p>
          <a:p>
            <a:pPr>
              <a:lnSpc>
                <a:spcPts val="4900"/>
              </a:lnSpc>
            </a:pPr>
            <a:r>
              <a:rPr lang="lt-LT" sz="3500" spc="175" dirty="0">
                <a:solidFill>
                  <a:srgbClr val="376D49"/>
                </a:solidFill>
                <a:latin typeface="Open Sauce"/>
              </a:rPr>
              <a:t> </a:t>
            </a:r>
            <a:r>
              <a:rPr lang="en-US" sz="2800" spc="175" dirty="0">
                <a:solidFill>
                  <a:srgbClr val="376D49"/>
                </a:solidFill>
                <a:latin typeface="Open Sauce"/>
              </a:rPr>
              <a:t>2024 04 22  </a:t>
            </a:r>
            <a:r>
              <a:rPr lang="lt-LT" sz="2800" spc="175" dirty="0">
                <a:solidFill>
                  <a:srgbClr val="376D49"/>
                </a:solidFill>
                <a:latin typeface="Open Sauce"/>
              </a:rPr>
              <a:t>nuotolinis susitikimas</a:t>
            </a:r>
            <a:endParaRPr lang="en-US" sz="2800" spc="175" dirty="0">
              <a:solidFill>
                <a:srgbClr val="376D49"/>
              </a:solidFill>
              <a:latin typeface="Open Sau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66555" y="2464086"/>
            <a:ext cx="10532378" cy="656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4400" dirty="0">
                <a:solidFill>
                  <a:srgbClr val="376D49"/>
                </a:solidFill>
                <a:latin typeface="Glacial Indifference"/>
              </a:rPr>
              <a:t>DAUGKARTINI</a:t>
            </a:r>
            <a:r>
              <a:rPr lang="lt-LT" sz="4400" dirty="0">
                <a:solidFill>
                  <a:srgbClr val="376D49"/>
                </a:solidFill>
                <a:latin typeface="Glacial Indifference"/>
              </a:rPr>
              <a:t>Ų</a:t>
            </a:r>
            <a:r>
              <a:rPr lang="en-US" sz="4400" dirty="0">
                <a:solidFill>
                  <a:srgbClr val="376D49"/>
                </a:solidFill>
                <a:latin typeface="Glacial Indifference"/>
              </a:rPr>
              <a:t> MAISTO PAKUO</a:t>
            </a:r>
            <a:r>
              <a:rPr lang="lt-LT" sz="4400" dirty="0">
                <a:solidFill>
                  <a:srgbClr val="376D49"/>
                </a:solidFill>
                <a:latin typeface="Glacial Indifference"/>
              </a:rPr>
              <a:t>ČIŲ IŠŠŪKIS</a:t>
            </a:r>
            <a:endParaRPr lang="en-US" sz="4400" dirty="0">
              <a:solidFill>
                <a:srgbClr val="376D49"/>
              </a:solidFill>
              <a:latin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2451415" y="-3174016"/>
            <a:ext cx="5933891" cy="593389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D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881503" y="9286875"/>
            <a:ext cx="381140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FEFEFF"/>
                </a:solidFill>
                <a:latin typeface="Glacial Indifference"/>
              </a:rPr>
              <a:t>Credit: Parradee Kietsirikul from Getty Images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900" y="4869693"/>
            <a:ext cx="12801601" cy="5594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Įžanga</a:t>
            </a:r>
          </a:p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pt-BR" sz="3200" spc="144" dirty="0">
                <a:solidFill>
                  <a:srgbClr val="3D6D95"/>
                </a:solidFill>
                <a:latin typeface="Glacial Indifference"/>
              </a:rPr>
              <a:t>Plastikai: problema, teisinis reguliavimas, sprendimai/Lina Gela</a:t>
            </a: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žienė, AVTC/ECAT</a:t>
            </a:r>
          </a:p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Projektas „Change(K)now!“/Vaiva Ramanauskienė, AVTC/ECAT</a:t>
            </a:r>
          </a:p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Anykščių rajono savivaldybės pilotinė veikla/Daiva Žiogienė, Anykščių raj. savivaldybė </a:t>
            </a:r>
          </a:p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Daugkartinio naudojimo indų sistemos/Denisa Martinkutė, AVTC/ECAT</a:t>
            </a:r>
          </a:p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CupCup iniciatyva </a:t>
            </a:r>
          </a:p>
          <a:p>
            <a:pPr marL="457200" indent="-457200">
              <a:lnSpc>
                <a:spcPts val="4045"/>
              </a:lnSpc>
              <a:buFont typeface="Arial" panose="020B0604020202020204" pitchFamily="34" charset="0"/>
              <a:buChar char="•"/>
            </a:pPr>
            <a:r>
              <a:rPr lang="lt-LT" sz="3200" spc="144" dirty="0">
                <a:solidFill>
                  <a:srgbClr val="3D6D95"/>
                </a:solidFill>
                <a:latin typeface="Glacial Indifference"/>
              </a:rPr>
              <a:t>Diskusija</a:t>
            </a:r>
            <a:endParaRPr lang="pt-BR" sz="3200" spc="144" dirty="0">
              <a:solidFill>
                <a:srgbClr val="3D6D95"/>
              </a:solidFill>
              <a:latin typeface="Glacial Indifference"/>
            </a:endParaRPr>
          </a:p>
          <a:p>
            <a:pPr>
              <a:lnSpc>
                <a:spcPts val="3905"/>
              </a:lnSpc>
            </a:pPr>
            <a:endParaRPr lang="en-US" sz="2789" spc="139" dirty="0">
              <a:solidFill>
                <a:srgbClr val="3D6D95"/>
              </a:solidFill>
              <a:latin typeface="Glacial Indifference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6654099" y="138070"/>
            <a:ext cx="5513566" cy="2331967"/>
          </a:xfrm>
          <a:custGeom>
            <a:avLst/>
            <a:gdLst/>
            <a:ahLst/>
            <a:cxnLst/>
            <a:rect l="l" t="t" r="r" b="b"/>
            <a:pathLst>
              <a:path w="5513566" h="2331967">
                <a:moveTo>
                  <a:pt x="0" y="0"/>
                </a:moveTo>
                <a:lnTo>
                  <a:pt x="5513566" y="0"/>
                </a:lnTo>
                <a:lnTo>
                  <a:pt x="5513566" y="2331967"/>
                </a:lnTo>
                <a:lnTo>
                  <a:pt x="0" y="2331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6c5394-4012-42ef-8604-5050d74963df" xsi:nil="true"/>
    <lcf76f155ced4ddcb4097134ff3c332f xmlns="5e47ba89-e3e2-44cf-99b4-43cd92e57ca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D10076C4400B74794CF51B88EDA9C80" ma:contentTypeVersion="15" ma:contentTypeDescription="Ein neues Dokument erstellen." ma:contentTypeScope="" ma:versionID="1c486ab3c97fe2423641ac3784a59a58">
  <xsd:schema xmlns:xsd="http://www.w3.org/2001/XMLSchema" xmlns:xs="http://www.w3.org/2001/XMLSchema" xmlns:p="http://schemas.microsoft.com/office/2006/metadata/properties" xmlns:ns2="5e47ba89-e3e2-44cf-99b4-43cd92e57cae" xmlns:ns3="196c5394-4012-42ef-8604-5050d74963df" targetNamespace="http://schemas.microsoft.com/office/2006/metadata/properties" ma:root="true" ma:fieldsID="b23b191135f3918a6aec34f242682f58" ns2:_="" ns3:_="">
    <xsd:import namespace="5e47ba89-e3e2-44cf-99b4-43cd92e57cae"/>
    <xsd:import namespace="196c5394-4012-42ef-8604-5050d74963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47ba89-e3e2-44cf-99b4-43cd92e57c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cab809ca-93a4-4dea-be4a-64a02d7a6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c5394-4012-42ef-8604-5050d74963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ac7add1-ce62-4d31-9e16-8f2902089793}" ma:internalName="TaxCatchAll" ma:showField="CatchAllData" ma:web="196c5394-4012-42ef-8604-5050d74963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76B726-19F9-4FD6-8AF4-AD734A71562E}">
  <ds:schemaRefs>
    <ds:schemaRef ds:uri="http://schemas.microsoft.com/office/2006/metadata/properties"/>
    <ds:schemaRef ds:uri="http://schemas.microsoft.com/office/infopath/2007/PartnerControls"/>
    <ds:schemaRef ds:uri="196c5394-4012-42ef-8604-5050d74963df"/>
    <ds:schemaRef ds:uri="5e47ba89-e3e2-44cf-99b4-43cd92e57cae"/>
  </ds:schemaRefs>
</ds:datastoreItem>
</file>

<file path=customXml/itemProps2.xml><?xml version="1.0" encoding="utf-8"?>
<ds:datastoreItem xmlns:ds="http://schemas.openxmlformats.org/officeDocument/2006/customXml" ds:itemID="{1404821A-F873-4AFB-99B8-B4D782A618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47ba89-e3e2-44cf-99b4-43cd92e57cae"/>
    <ds:schemaRef ds:uri="196c5394-4012-42ef-8604-5050d74963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D15752-0430-4D11-8F6F-A930FF1B50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78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Open Sauce</vt:lpstr>
      <vt:lpstr>Glacial Indifference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Change(k)now_PPT template</dc:title>
  <dc:creator>Vaiva</dc:creator>
  <cp:lastModifiedBy>Vaiva Ramanauskienė</cp:lastModifiedBy>
  <cp:revision>6</cp:revision>
  <dcterms:created xsi:type="dcterms:W3CDTF">2006-08-16T00:00:00Z</dcterms:created>
  <dcterms:modified xsi:type="dcterms:W3CDTF">2024-04-22T09:30:00Z</dcterms:modified>
  <dc:identifier>DAFyREmIQkA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0x0101007D10076C4400B74794CF51B88EDA9C80</vt:lpwstr>
  </property>
  <property fmtid="{D5CDD505-2E9C-101B-9397-08002B2CF9AE}" pid="3" name="MediaServiceImageTags">
    <vt:lpwstr/>
  </property>
</Properties>
</file>